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44" r:id="rId3"/>
    <p:sldId id="303" r:id="rId4"/>
    <p:sldId id="304" r:id="rId5"/>
    <p:sldId id="453" r:id="rId6"/>
    <p:sldId id="475" r:id="rId7"/>
    <p:sldId id="476" r:id="rId8"/>
    <p:sldId id="480" r:id="rId9"/>
    <p:sldId id="478" r:id="rId10"/>
    <p:sldId id="481" r:id="rId11"/>
    <p:sldId id="482" r:id="rId12"/>
    <p:sldId id="483" r:id="rId13"/>
    <p:sldId id="305" r:id="rId14"/>
    <p:sldId id="477" r:id="rId15"/>
    <p:sldId id="505" r:id="rId16"/>
    <p:sldId id="504" r:id="rId17"/>
    <p:sldId id="458" r:id="rId18"/>
    <p:sldId id="508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CBF"/>
    <a:srgbClr val="AA78BE"/>
    <a:srgbClr val="01ACBE"/>
    <a:srgbClr val="E76E66"/>
    <a:srgbClr val="F2F2F2"/>
    <a:srgbClr val="47CBA7"/>
    <a:srgbClr val="DD3933"/>
    <a:srgbClr val="FA0483"/>
    <a:srgbClr val="FF725B"/>
    <a:srgbClr val="65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294"/>
      </p:cViewPr>
      <p:guideLst>
        <p:guide orient="horz" pos="2135"/>
        <p:guide pos="3548"/>
        <p:guide pos="7174"/>
        <p:guide pos="1536"/>
        <p:guide pos="895"/>
        <p:guide pos="1299"/>
        <p:guide orient="horz" pos="486"/>
        <p:guide orient="horz" pos="908"/>
        <p:guide orient="horz" pos="3211"/>
        <p:guide orient="horz" pos="3692"/>
        <p:guide pos="3994"/>
        <p:guide orient="horz" pos="1082"/>
        <p:guide pos="4254"/>
        <p:guide pos="3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A57B-636A-4C52-9067-9A21D33A70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812B-25BF-42BF-BDC1-D5DE12E111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95350" y="22462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突显内容</a:t>
            </a:r>
            <a:b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精妙的设计不应喧宾夺主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5350" y="3200400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的设计思路便是突出内容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精妙的设计不应该喧宾夺主。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我们更愿意将设计作为内容的辅助。在这个思路下，内容与设计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的协调，便是主要突破的课题。我们从内容中汲取设计灵感，音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乐专辑、视频色调、应用首屏等细节都将被 </a:t>
            </a: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的控件自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动识别，演变为凸显内容，却又不夺目的背景。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95363" y="4502865"/>
            <a:ext cx="254794" cy="254794"/>
            <a:chOff x="995363" y="4502865"/>
            <a:chExt cx="254794" cy="254794"/>
          </a:xfrm>
        </p:grpSpPr>
        <p:sp>
          <p:nvSpPr>
            <p:cNvPr id="6" name="椭圆 5"/>
            <p:cNvSpPr/>
            <p:nvPr/>
          </p:nvSpPr>
          <p:spPr>
            <a:xfrm>
              <a:off x="99536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7"/>
            <p:cNvGrpSpPr/>
            <p:nvPr/>
          </p:nvGrpSpPr>
          <p:grpSpPr bwMode="auto">
            <a:xfrm rot="5400000">
              <a:off x="1041220" y="4597356"/>
              <a:ext cx="144866" cy="73436"/>
              <a:chOff x="6716" y="33700"/>
              <a:chExt cx="383575" cy="195163"/>
            </a:xfrm>
          </p:grpSpPr>
          <p:cxnSp>
            <p:nvCxnSpPr>
              <p:cNvPr id="8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 userDrawn="1"/>
        </p:nvGrpSpPr>
        <p:grpSpPr>
          <a:xfrm>
            <a:off x="1433513" y="4502865"/>
            <a:ext cx="254794" cy="254794"/>
            <a:chOff x="1433513" y="4502865"/>
            <a:chExt cx="254794" cy="254794"/>
          </a:xfrm>
        </p:grpSpPr>
        <p:sp>
          <p:nvSpPr>
            <p:cNvPr id="11" name="椭圆 10"/>
            <p:cNvSpPr/>
            <p:nvPr/>
          </p:nvSpPr>
          <p:spPr>
            <a:xfrm>
              <a:off x="143351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7"/>
            <p:cNvGrpSpPr/>
            <p:nvPr/>
          </p:nvGrpSpPr>
          <p:grpSpPr bwMode="auto">
            <a:xfrm rot="16200000" flipH="1">
              <a:off x="1498418" y="4597356"/>
              <a:ext cx="144866" cy="73436"/>
              <a:chOff x="6716" y="33700"/>
              <a:chExt cx="383575" cy="195163"/>
            </a:xfrm>
          </p:grpSpPr>
          <p:cxnSp>
            <p:nvCxnSpPr>
              <p:cNvPr id="13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927251" y="1249839"/>
            <a:ext cx="8337498" cy="4358323"/>
            <a:chOff x="1453907" y="1249839"/>
            <a:chExt cx="8337498" cy="4358323"/>
          </a:xfrm>
        </p:grpSpPr>
        <p:grpSp>
          <p:nvGrpSpPr>
            <p:cNvPr id="172" name="组合 171"/>
            <p:cNvGrpSpPr/>
            <p:nvPr/>
          </p:nvGrpSpPr>
          <p:grpSpPr>
            <a:xfrm flipH="1">
              <a:off x="2841034" y="4266267"/>
              <a:ext cx="6950371" cy="1341895"/>
              <a:chOff x="1448182" y="3722589"/>
              <a:chExt cx="8677482" cy="1707014"/>
            </a:xfrm>
          </p:grpSpPr>
          <p:sp>
            <p:nvSpPr>
              <p:cNvPr id="173" name="等腰三角形 3"/>
              <p:cNvSpPr/>
              <p:nvPr/>
            </p:nvSpPr>
            <p:spPr>
              <a:xfrm rot="5400000" flipH="1" flipV="1">
                <a:off x="5381097" y="685036"/>
                <a:ext cx="1698132" cy="7791002"/>
              </a:xfrm>
              <a:custGeom>
                <a:avLst/>
                <a:gdLst>
                  <a:gd name="connsiteX0" fmla="*/ 0 w 283504"/>
                  <a:gd name="connsiteY0" fmla="*/ 1680064 h 1680064"/>
                  <a:gd name="connsiteX1" fmla="*/ 141752 w 283504"/>
                  <a:gd name="connsiteY1" fmla="*/ 0 h 1680064"/>
                  <a:gd name="connsiteX2" fmla="*/ 283504 w 283504"/>
                  <a:gd name="connsiteY2" fmla="*/ 1680064 h 1680064"/>
                  <a:gd name="connsiteX3" fmla="*/ 0 w 283504"/>
                  <a:gd name="connsiteY3" fmla="*/ 1680064 h 1680064"/>
                  <a:gd name="connsiteX0-1" fmla="*/ 0 w 1536091"/>
                  <a:gd name="connsiteY0-2" fmla="*/ 5769316 h 5769316"/>
                  <a:gd name="connsiteX1-3" fmla="*/ 1536091 w 1536091"/>
                  <a:gd name="connsiteY1-4" fmla="*/ 0 h 5769316"/>
                  <a:gd name="connsiteX2-5" fmla="*/ 283504 w 1536091"/>
                  <a:gd name="connsiteY2-6" fmla="*/ 5769316 h 5769316"/>
                  <a:gd name="connsiteX3-7" fmla="*/ 0 w 1536091"/>
                  <a:gd name="connsiteY3-8" fmla="*/ 5769316 h 5769316"/>
                  <a:gd name="connsiteX0-9" fmla="*/ 0 w 1536091"/>
                  <a:gd name="connsiteY0-10" fmla="*/ 5769316 h 5769316"/>
                  <a:gd name="connsiteX1-11" fmla="*/ 1536091 w 1536091"/>
                  <a:gd name="connsiteY1-12" fmla="*/ 0 h 5769316"/>
                  <a:gd name="connsiteX2-13" fmla="*/ 283504 w 1536091"/>
                  <a:gd name="connsiteY2-14" fmla="*/ 5769316 h 5769316"/>
                  <a:gd name="connsiteX3-15" fmla="*/ 0 w 1536091"/>
                  <a:gd name="connsiteY3-16" fmla="*/ 5769316 h 5769316"/>
                  <a:gd name="connsiteX0-17" fmla="*/ 0 w 1536091"/>
                  <a:gd name="connsiteY0-18" fmla="*/ 5769316 h 5769316"/>
                  <a:gd name="connsiteX1-19" fmla="*/ 1536091 w 1536091"/>
                  <a:gd name="connsiteY1-20" fmla="*/ 0 h 5769316"/>
                  <a:gd name="connsiteX2-21" fmla="*/ 283504 w 1536091"/>
                  <a:gd name="connsiteY2-22" fmla="*/ 5769316 h 5769316"/>
                  <a:gd name="connsiteX3-23" fmla="*/ 0 w 1536091"/>
                  <a:gd name="connsiteY3-24" fmla="*/ 5769316 h 5769316"/>
                  <a:gd name="connsiteX0-25" fmla="*/ 0 w 1536091"/>
                  <a:gd name="connsiteY0-26" fmla="*/ 5769316 h 5769316"/>
                  <a:gd name="connsiteX1-27" fmla="*/ 1536091 w 1536091"/>
                  <a:gd name="connsiteY1-28" fmla="*/ 0 h 5769316"/>
                  <a:gd name="connsiteX2-29" fmla="*/ 283504 w 1536091"/>
                  <a:gd name="connsiteY2-30" fmla="*/ 5769316 h 5769316"/>
                  <a:gd name="connsiteX3-31" fmla="*/ 0 w 1536091"/>
                  <a:gd name="connsiteY3-32" fmla="*/ 5769316 h 5769316"/>
                  <a:gd name="connsiteX0-33" fmla="*/ 0 w 1536091"/>
                  <a:gd name="connsiteY0-34" fmla="*/ 5769316 h 5769316"/>
                  <a:gd name="connsiteX1-35" fmla="*/ 1536091 w 1536091"/>
                  <a:gd name="connsiteY1-36" fmla="*/ 0 h 5769316"/>
                  <a:gd name="connsiteX2-37" fmla="*/ 283504 w 1536091"/>
                  <a:gd name="connsiteY2-38" fmla="*/ 5769316 h 5769316"/>
                  <a:gd name="connsiteX3-39" fmla="*/ 0 w 1536091"/>
                  <a:gd name="connsiteY3-40" fmla="*/ 5769316 h 5769316"/>
                  <a:gd name="connsiteX0-41" fmla="*/ 0 w 1536091"/>
                  <a:gd name="connsiteY0-42" fmla="*/ 5769316 h 5769316"/>
                  <a:gd name="connsiteX1-43" fmla="*/ 1536091 w 1536091"/>
                  <a:gd name="connsiteY1-44" fmla="*/ 0 h 5769316"/>
                  <a:gd name="connsiteX2-45" fmla="*/ 283504 w 1536091"/>
                  <a:gd name="connsiteY2-46" fmla="*/ 5769316 h 5769316"/>
                  <a:gd name="connsiteX3-47" fmla="*/ 0 w 1536091"/>
                  <a:gd name="connsiteY3-48" fmla="*/ 5769316 h 5769316"/>
                  <a:gd name="connsiteX0-49" fmla="*/ 0 w 1536091"/>
                  <a:gd name="connsiteY0-50" fmla="*/ 5769316 h 5769316"/>
                  <a:gd name="connsiteX1-51" fmla="*/ 1536091 w 1536091"/>
                  <a:gd name="connsiteY1-52" fmla="*/ 0 h 5769316"/>
                  <a:gd name="connsiteX2-53" fmla="*/ 283504 w 1536091"/>
                  <a:gd name="connsiteY2-54" fmla="*/ 5769316 h 5769316"/>
                  <a:gd name="connsiteX3-55" fmla="*/ 0 w 1536091"/>
                  <a:gd name="connsiteY3-56" fmla="*/ 5769316 h 5769316"/>
                  <a:gd name="connsiteX0-57" fmla="*/ 0 w 1536091"/>
                  <a:gd name="connsiteY0-58" fmla="*/ 5769316 h 5769316"/>
                  <a:gd name="connsiteX1-59" fmla="*/ 1536091 w 1536091"/>
                  <a:gd name="connsiteY1-60" fmla="*/ 0 h 5769316"/>
                  <a:gd name="connsiteX2-61" fmla="*/ 283504 w 1536091"/>
                  <a:gd name="connsiteY2-62" fmla="*/ 5769316 h 5769316"/>
                  <a:gd name="connsiteX3-63" fmla="*/ 0 w 1536091"/>
                  <a:gd name="connsiteY3-64" fmla="*/ 5769316 h 5769316"/>
                  <a:gd name="connsiteX0-65" fmla="*/ 0 w 1536091"/>
                  <a:gd name="connsiteY0-66" fmla="*/ 5769316 h 5769316"/>
                  <a:gd name="connsiteX1-67" fmla="*/ 1536091 w 1536091"/>
                  <a:gd name="connsiteY1-68" fmla="*/ 0 h 5769316"/>
                  <a:gd name="connsiteX2-69" fmla="*/ 283504 w 1536091"/>
                  <a:gd name="connsiteY2-70" fmla="*/ 5769316 h 5769316"/>
                  <a:gd name="connsiteX3-71" fmla="*/ 0 w 1536091"/>
                  <a:gd name="connsiteY3-72" fmla="*/ 5769316 h 5769316"/>
                  <a:gd name="connsiteX0-73" fmla="*/ 0 w 1536091"/>
                  <a:gd name="connsiteY0-74" fmla="*/ 5769316 h 5769316"/>
                  <a:gd name="connsiteX1-75" fmla="*/ 1536091 w 1536091"/>
                  <a:gd name="connsiteY1-76" fmla="*/ 0 h 5769316"/>
                  <a:gd name="connsiteX2-77" fmla="*/ 283504 w 1536091"/>
                  <a:gd name="connsiteY2-78" fmla="*/ 5769316 h 5769316"/>
                  <a:gd name="connsiteX3-79" fmla="*/ 0 w 1536091"/>
                  <a:gd name="connsiteY3-80" fmla="*/ 5769316 h 5769316"/>
                  <a:gd name="connsiteX0-81" fmla="*/ 0 w 1536091"/>
                  <a:gd name="connsiteY0-82" fmla="*/ 5769316 h 5769316"/>
                  <a:gd name="connsiteX1-83" fmla="*/ 1536091 w 1536091"/>
                  <a:gd name="connsiteY1-84" fmla="*/ 0 h 5769316"/>
                  <a:gd name="connsiteX2-85" fmla="*/ 283504 w 1536091"/>
                  <a:gd name="connsiteY2-86" fmla="*/ 5769316 h 5769316"/>
                  <a:gd name="connsiteX3-87" fmla="*/ 0 w 1536091"/>
                  <a:gd name="connsiteY3-88" fmla="*/ 5769316 h 5769316"/>
                  <a:gd name="connsiteX0-89" fmla="*/ 0 w 1536091"/>
                  <a:gd name="connsiteY0-90" fmla="*/ 5769316 h 5769316"/>
                  <a:gd name="connsiteX1-91" fmla="*/ 1536091 w 1536091"/>
                  <a:gd name="connsiteY1-92" fmla="*/ 0 h 5769316"/>
                  <a:gd name="connsiteX2-93" fmla="*/ 283504 w 1536091"/>
                  <a:gd name="connsiteY2-94" fmla="*/ 5769316 h 5769316"/>
                  <a:gd name="connsiteX3-95" fmla="*/ 0 w 1536091"/>
                  <a:gd name="connsiteY3-96" fmla="*/ 5769316 h 5769316"/>
                  <a:gd name="connsiteX0-97" fmla="*/ 0 w 2311673"/>
                  <a:gd name="connsiteY0-98" fmla="*/ 5769316 h 7750515"/>
                  <a:gd name="connsiteX1-99" fmla="*/ 1536091 w 2311673"/>
                  <a:gd name="connsiteY1-100" fmla="*/ 0 h 7750515"/>
                  <a:gd name="connsiteX2-101" fmla="*/ 2093436 w 2311673"/>
                  <a:gd name="connsiteY2-102" fmla="*/ 7750515 h 7750515"/>
                  <a:gd name="connsiteX3-103" fmla="*/ 0 w 2311673"/>
                  <a:gd name="connsiteY3-104" fmla="*/ 5769316 h 7750515"/>
                  <a:gd name="connsiteX0-105" fmla="*/ 837278 w 1465289"/>
                  <a:gd name="connsiteY0-106" fmla="*/ 7807667 h 7807667"/>
                  <a:gd name="connsiteX1-107" fmla="*/ 689707 w 1465289"/>
                  <a:gd name="connsiteY1-108" fmla="*/ 0 h 7807667"/>
                  <a:gd name="connsiteX2-109" fmla="*/ 1247052 w 1465289"/>
                  <a:gd name="connsiteY2-110" fmla="*/ 7750515 h 7807667"/>
                  <a:gd name="connsiteX3-111" fmla="*/ 837278 w 1465289"/>
                  <a:gd name="connsiteY3-112" fmla="*/ 7807667 h 7807667"/>
                  <a:gd name="connsiteX0-113" fmla="*/ 837278 w 1465289"/>
                  <a:gd name="connsiteY0-114" fmla="*/ 7807667 h 7807667"/>
                  <a:gd name="connsiteX1-115" fmla="*/ 689707 w 1465289"/>
                  <a:gd name="connsiteY1-116" fmla="*/ 0 h 7807667"/>
                  <a:gd name="connsiteX2-117" fmla="*/ 1247052 w 1465289"/>
                  <a:gd name="connsiteY2-118" fmla="*/ 7750515 h 7807667"/>
                  <a:gd name="connsiteX3-119" fmla="*/ 837278 w 1465289"/>
                  <a:gd name="connsiteY3-120" fmla="*/ 7807667 h 7807667"/>
                  <a:gd name="connsiteX0-121" fmla="*/ 1632700 w 2260711"/>
                  <a:gd name="connsiteY0-122" fmla="*/ 7807667 h 7807667"/>
                  <a:gd name="connsiteX1-123" fmla="*/ 1485129 w 2260711"/>
                  <a:gd name="connsiteY1-124" fmla="*/ 0 h 7807667"/>
                  <a:gd name="connsiteX2-125" fmla="*/ 2042474 w 2260711"/>
                  <a:gd name="connsiteY2-126" fmla="*/ 7750515 h 7807667"/>
                  <a:gd name="connsiteX3-127" fmla="*/ 1632700 w 2260711"/>
                  <a:gd name="connsiteY3-128" fmla="*/ 7807667 h 7807667"/>
                  <a:gd name="connsiteX0-129" fmla="*/ 1632700 w 2042474"/>
                  <a:gd name="connsiteY0-130" fmla="*/ 7807667 h 7807667"/>
                  <a:gd name="connsiteX1-131" fmla="*/ 1485129 w 2042474"/>
                  <a:gd name="connsiteY1-132" fmla="*/ 0 h 7807667"/>
                  <a:gd name="connsiteX2-133" fmla="*/ 2042474 w 2042474"/>
                  <a:gd name="connsiteY2-134" fmla="*/ 7750515 h 7807667"/>
                  <a:gd name="connsiteX3-135" fmla="*/ 1632700 w 2042474"/>
                  <a:gd name="connsiteY3-136" fmla="*/ 7807667 h 7807667"/>
                  <a:gd name="connsiteX0-137" fmla="*/ 1527394 w 1937168"/>
                  <a:gd name="connsiteY0-138" fmla="*/ 7807667 h 7807667"/>
                  <a:gd name="connsiteX1-139" fmla="*/ 1379823 w 1937168"/>
                  <a:gd name="connsiteY1-140" fmla="*/ 0 h 7807667"/>
                  <a:gd name="connsiteX2-141" fmla="*/ 1937168 w 1937168"/>
                  <a:gd name="connsiteY2-142" fmla="*/ 7750515 h 7807667"/>
                  <a:gd name="connsiteX3-143" fmla="*/ 1527394 w 1937168"/>
                  <a:gd name="connsiteY3-144" fmla="*/ 7807667 h 7807667"/>
                  <a:gd name="connsiteX0-145" fmla="*/ 1509110 w 1918884"/>
                  <a:gd name="connsiteY0-146" fmla="*/ 7807667 h 7807667"/>
                  <a:gd name="connsiteX1-147" fmla="*/ 1361539 w 1918884"/>
                  <a:gd name="connsiteY1-148" fmla="*/ 0 h 7807667"/>
                  <a:gd name="connsiteX2-149" fmla="*/ 1918884 w 1918884"/>
                  <a:gd name="connsiteY2-150" fmla="*/ 7750515 h 7807667"/>
                  <a:gd name="connsiteX3-151" fmla="*/ 1509110 w 1918884"/>
                  <a:gd name="connsiteY3-152" fmla="*/ 7807667 h 7807667"/>
                  <a:gd name="connsiteX0-153" fmla="*/ 1509110 w 1918884"/>
                  <a:gd name="connsiteY0-154" fmla="*/ 7807667 h 7807667"/>
                  <a:gd name="connsiteX1-155" fmla="*/ 1361539 w 1918884"/>
                  <a:gd name="connsiteY1-156" fmla="*/ 0 h 7807667"/>
                  <a:gd name="connsiteX2-157" fmla="*/ 1918884 w 1918884"/>
                  <a:gd name="connsiteY2-158" fmla="*/ 7750515 h 7807667"/>
                  <a:gd name="connsiteX3-159" fmla="*/ 1509110 w 1918884"/>
                  <a:gd name="connsiteY3-160" fmla="*/ 7807667 h 7807667"/>
                  <a:gd name="connsiteX0-161" fmla="*/ 1560960 w 1878660"/>
                  <a:gd name="connsiteY0-162" fmla="*/ 7790998 h 7790998"/>
                  <a:gd name="connsiteX1-163" fmla="*/ 1321315 w 1878660"/>
                  <a:gd name="connsiteY1-164" fmla="*/ 0 h 7790998"/>
                  <a:gd name="connsiteX2-165" fmla="*/ 1878660 w 1878660"/>
                  <a:gd name="connsiteY2-166" fmla="*/ 7750515 h 7790998"/>
                  <a:gd name="connsiteX3-167" fmla="*/ 1560960 w 1878660"/>
                  <a:gd name="connsiteY3-168" fmla="*/ 7790998 h 7790998"/>
                  <a:gd name="connsiteX0-169" fmla="*/ 1560960 w 1876032"/>
                  <a:gd name="connsiteY0-170" fmla="*/ 7790998 h 7790998"/>
                  <a:gd name="connsiteX1-171" fmla="*/ 1321315 w 1876032"/>
                  <a:gd name="connsiteY1-172" fmla="*/ 0 h 7790998"/>
                  <a:gd name="connsiteX2-173" fmla="*/ 1876032 w 1876032"/>
                  <a:gd name="connsiteY2-174" fmla="*/ 7740993 h 7790998"/>
                  <a:gd name="connsiteX3-175" fmla="*/ 1560960 w 1876032"/>
                  <a:gd name="connsiteY3-176" fmla="*/ 7790998 h 7790998"/>
                  <a:gd name="connsiteX0-177" fmla="*/ 1560960 w 1876032"/>
                  <a:gd name="connsiteY0-178" fmla="*/ 7790998 h 7790998"/>
                  <a:gd name="connsiteX1-179" fmla="*/ 1321315 w 1876032"/>
                  <a:gd name="connsiteY1-180" fmla="*/ 0 h 7790998"/>
                  <a:gd name="connsiteX2-181" fmla="*/ 1876032 w 1876032"/>
                  <a:gd name="connsiteY2-182" fmla="*/ 7743374 h 7790998"/>
                  <a:gd name="connsiteX3-183" fmla="*/ 1560960 w 1876032"/>
                  <a:gd name="connsiteY3-184" fmla="*/ 7790998 h 77909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6032" h="7790998">
                    <a:moveTo>
                      <a:pt x="1560960" y="7790998"/>
                    </a:moveTo>
                    <a:cubicBezTo>
                      <a:pt x="-210699" y="6852554"/>
                      <a:pt x="-714180" y="2446298"/>
                      <a:pt x="1321315" y="0"/>
                    </a:cubicBezTo>
                    <a:cubicBezTo>
                      <a:pt x="-384274" y="2284944"/>
                      <a:pt x="-384334" y="6606390"/>
                      <a:pt x="1876032" y="7743374"/>
                    </a:cubicBezTo>
                    <a:cubicBezTo>
                      <a:pt x="1781531" y="7743374"/>
                      <a:pt x="1655461" y="7790998"/>
                      <a:pt x="1560960" y="779099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725B"/>
                  </a:gs>
                  <a:gs pos="100000">
                    <a:srgbClr val="328B9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174" name="组合 173"/>
              <p:cNvGrpSpPr/>
              <p:nvPr/>
            </p:nvGrpSpPr>
            <p:grpSpPr>
              <a:xfrm rot="18474870">
                <a:off x="1744372" y="3426399"/>
                <a:ext cx="408167" cy="1000547"/>
                <a:chOff x="799055" y="1207824"/>
                <a:chExt cx="688433" cy="1687568"/>
              </a:xfrm>
            </p:grpSpPr>
            <p:grpSp>
              <p:nvGrpSpPr>
                <p:cNvPr id="175" name="组合 174"/>
                <p:cNvGrpSpPr/>
                <p:nvPr/>
              </p:nvGrpSpPr>
              <p:grpSpPr>
                <a:xfrm>
                  <a:off x="799055" y="1207824"/>
                  <a:ext cx="688433" cy="1687568"/>
                  <a:chOff x="799055" y="1207824"/>
                  <a:chExt cx="1961574" cy="4808442"/>
                </a:xfrm>
              </p:grpSpPr>
              <p:sp>
                <p:nvSpPr>
                  <p:cNvPr id="177" name="椭圆 71"/>
                  <p:cNvSpPr/>
                  <p:nvPr/>
                </p:nvSpPr>
                <p:spPr>
                  <a:xfrm>
                    <a:off x="1488547" y="4766088"/>
                    <a:ext cx="573662" cy="1250178"/>
                  </a:xfrm>
                  <a:custGeom>
                    <a:avLst/>
                    <a:gdLst>
                      <a:gd name="connsiteX0" fmla="*/ 0 w 268861"/>
                      <a:gd name="connsiteY0" fmla="*/ 625089 h 1250178"/>
                      <a:gd name="connsiteX1" fmla="*/ 134431 w 268861"/>
                      <a:gd name="connsiteY1" fmla="*/ 0 h 1250178"/>
                      <a:gd name="connsiteX2" fmla="*/ 268862 w 268861"/>
                      <a:gd name="connsiteY2" fmla="*/ 625089 h 1250178"/>
                      <a:gd name="connsiteX3" fmla="*/ 134431 w 268861"/>
                      <a:gd name="connsiteY3" fmla="*/ 1250178 h 1250178"/>
                      <a:gd name="connsiteX4" fmla="*/ 0 w 268861"/>
                      <a:gd name="connsiteY4" fmla="*/ 625089 h 1250178"/>
                      <a:gd name="connsiteX0-1" fmla="*/ 0 w 449837"/>
                      <a:gd name="connsiteY0-2" fmla="*/ 404643 h 1261441"/>
                      <a:gd name="connsiteX1-3" fmla="*/ 315406 w 449837"/>
                      <a:gd name="connsiteY1-4" fmla="*/ 8154 h 1261441"/>
                      <a:gd name="connsiteX2-5" fmla="*/ 449837 w 449837"/>
                      <a:gd name="connsiteY2-6" fmla="*/ 633243 h 1261441"/>
                      <a:gd name="connsiteX3-7" fmla="*/ 315406 w 449837"/>
                      <a:gd name="connsiteY3-8" fmla="*/ 1258332 h 1261441"/>
                      <a:gd name="connsiteX4-9" fmla="*/ 0 w 449837"/>
                      <a:gd name="connsiteY4-10" fmla="*/ 404643 h 1261441"/>
                      <a:gd name="connsiteX0-11" fmla="*/ 0 w 592712"/>
                      <a:gd name="connsiteY0-12" fmla="*/ 396489 h 1250178"/>
                      <a:gd name="connsiteX1-13" fmla="*/ 315406 w 592712"/>
                      <a:gd name="connsiteY1-14" fmla="*/ 0 h 1250178"/>
                      <a:gd name="connsiteX2-15" fmla="*/ 592712 w 592712"/>
                      <a:gd name="connsiteY2-16" fmla="*/ 396489 h 1250178"/>
                      <a:gd name="connsiteX3-17" fmla="*/ 315406 w 592712"/>
                      <a:gd name="connsiteY3-18" fmla="*/ 1250178 h 1250178"/>
                      <a:gd name="connsiteX4-19" fmla="*/ 0 w 592712"/>
                      <a:gd name="connsiteY4-20" fmla="*/ 396489 h 1250178"/>
                      <a:gd name="connsiteX0-21" fmla="*/ 0 w 573662"/>
                      <a:gd name="connsiteY0-22" fmla="*/ 396489 h 1250178"/>
                      <a:gd name="connsiteX1-23" fmla="*/ 296356 w 573662"/>
                      <a:gd name="connsiteY1-24" fmla="*/ 0 h 1250178"/>
                      <a:gd name="connsiteX2-25" fmla="*/ 573662 w 573662"/>
                      <a:gd name="connsiteY2-26" fmla="*/ 396489 h 1250178"/>
                      <a:gd name="connsiteX3-27" fmla="*/ 296356 w 573662"/>
                      <a:gd name="connsiteY3-28" fmla="*/ 1250178 h 1250178"/>
                      <a:gd name="connsiteX4-29" fmla="*/ 0 w 573662"/>
                      <a:gd name="connsiteY4-30" fmla="*/ 396489 h 1250178"/>
                      <a:gd name="connsiteX0-31" fmla="*/ 0 w 573662"/>
                      <a:gd name="connsiteY0-32" fmla="*/ 396489 h 1257464"/>
                      <a:gd name="connsiteX1-33" fmla="*/ 296356 w 573662"/>
                      <a:gd name="connsiteY1-34" fmla="*/ 0 h 1257464"/>
                      <a:gd name="connsiteX2-35" fmla="*/ 573662 w 573662"/>
                      <a:gd name="connsiteY2-36" fmla="*/ 396489 h 1257464"/>
                      <a:gd name="connsiteX3-37" fmla="*/ 296356 w 573662"/>
                      <a:gd name="connsiteY3-38" fmla="*/ 1250178 h 1257464"/>
                      <a:gd name="connsiteX4-39" fmla="*/ 0 w 573662"/>
                      <a:gd name="connsiteY4-40" fmla="*/ 396489 h 1257464"/>
                      <a:gd name="connsiteX0-41" fmla="*/ 0 w 573662"/>
                      <a:gd name="connsiteY0-42" fmla="*/ 396489 h 1264652"/>
                      <a:gd name="connsiteX1-43" fmla="*/ 296356 w 573662"/>
                      <a:gd name="connsiteY1-44" fmla="*/ 0 h 1264652"/>
                      <a:gd name="connsiteX2-45" fmla="*/ 573662 w 573662"/>
                      <a:gd name="connsiteY2-46" fmla="*/ 396489 h 1264652"/>
                      <a:gd name="connsiteX3-47" fmla="*/ 296356 w 573662"/>
                      <a:gd name="connsiteY3-48" fmla="*/ 1250178 h 1264652"/>
                      <a:gd name="connsiteX4-49" fmla="*/ 0 w 573662"/>
                      <a:gd name="connsiteY4-50" fmla="*/ 396489 h 1264652"/>
                      <a:gd name="connsiteX0-51" fmla="*/ 0 w 573662"/>
                      <a:gd name="connsiteY0-52" fmla="*/ 396489 h 1250178"/>
                      <a:gd name="connsiteX1-53" fmla="*/ 296356 w 573662"/>
                      <a:gd name="connsiteY1-54" fmla="*/ 0 h 1250178"/>
                      <a:gd name="connsiteX2-55" fmla="*/ 573662 w 573662"/>
                      <a:gd name="connsiteY2-56" fmla="*/ 396489 h 1250178"/>
                      <a:gd name="connsiteX3-57" fmla="*/ 296356 w 573662"/>
                      <a:gd name="connsiteY3-58" fmla="*/ 1250178 h 1250178"/>
                      <a:gd name="connsiteX4-59" fmla="*/ 0 w 573662"/>
                      <a:gd name="connsiteY4-60" fmla="*/ 396489 h 1250178"/>
                      <a:gd name="connsiteX0-61" fmla="*/ 0 w 573662"/>
                      <a:gd name="connsiteY0-62" fmla="*/ 396489 h 1250178"/>
                      <a:gd name="connsiteX1-63" fmla="*/ 296356 w 573662"/>
                      <a:gd name="connsiteY1-64" fmla="*/ 0 h 1250178"/>
                      <a:gd name="connsiteX2-65" fmla="*/ 573662 w 573662"/>
                      <a:gd name="connsiteY2-66" fmla="*/ 396489 h 1250178"/>
                      <a:gd name="connsiteX3-67" fmla="*/ 296356 w 573662"/>
                      <a:gd name="connsiteY3-68" fmla="*/ 1250178 h 1250178"/>
                      <a:gd name="connsiteX4-69" fmla="*/ 0 w 573662"/>
                      <a:gd name="connsiteY4-70" fmla="*/ 396489 h 1250178"/>
                      <a:gd name="connsiteX0-71" fmla="*/ 0 w 573662"/>
                      <a:gd name="connsiteY0-72" fmla="*/ 396489 h 1250178"/>
                      <a:gd name="connsiteX1-73" fmla="*/ 296356 w 573662"/>
                      <a:gd name="connsiteY1-74" fmla="*/ 0 h 1250178"/>
                      <a:gd name="connsiteX2-75" fmla="*/ 573662 w 573662"/>
                      <a:gd name="connsiteY2-76" fmla="*/ 396489 h 1250178"/>
                      <a:gd name="connsiteX3-77" fmla="*/ 296356 w 573662"/>
                      <a:gd name="connsiteY3-78" fmla="*/ 1250178 h 1250178"/>
                      <a:gd name="connsiteX4-79" fmla="*/ 0 w 573662"/>
                      <a:gd name="connsiteY4-80" fmla="*/ 396489 h 1250178"/>
                      <a:gd name="connsiteX0-81" fmla="*/ 0 w 573662"/>
                      <a:gd name="connsiteY0-82" fmla="*/ 396489 h 1250178"/>
                      <a:gd name="connsiteX1-83" fmla="*/ 296356 w 573662"/>
                      <a:gd name="connsiteY1-84" fmla="*/ 0 h 1250178"/>
                      <a:gd name="connsiteX2-85" fmla="*/ 573662 w 573662"/>
                      <a:gd name="connsiteY2-86" fmla="*/ 396489 h 1250178"/>
                      <a:gd name="connsiteX3-87" fmla="*/ 296356 w 573662"/>
                      <a:gd name="connsiteY3-88" fmla="*/ 1250178 h 1250178"/>
                      <a:gd name="connsiteX4-89" fmla="*/ 0 w 573662"/>
                      <a:gd name="connsiteY4-90" fmla="*/ 396489 h 1250178"/>
                      <a:gd name="connsiteX0-91" fmla="*/ 0 w 573662"/>
                      <a:gd name="connsiteY0-92" fmla="*/ 396489 h 1250178"/>
                      <a:gd name="connsiteX1-93" fmla="*/ 296356 w 573662"/>
                      <a:gd name="connsiteY1-94" fmla="*/ 0 h 1250178"/>
                      <a:gd name="connsiteX2-95" fmla="*/ 573662 w 573662"/>
                      <a:gd name="connsiteY2-96" fmla="*/ 396489 h 1250178"/>
                      <a:gd name="connsiteX3-97" fmla="*/ 296356 w 573662"/>
                      <a:gd name="connsiteY3-98" fmla="*/ 1250178 h 1250178"/>
                      <a:gd name="connsiteX4-99" fmla="*/ 0 w 573662"/>
                      <a:gd name="connsiteY4-100" fmla="*/ 396489 h 125017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573662" h="1250178">
                        <a:moveTo>
                          <a:pt x="0" y="396489"/>
                        </a:moveTo>
                        <a:cubicBezTo>
                          <a:pt x="0" y="51262"/>
                          <a:pt x="200746" y="0"/>
                          <a:pt x="296356" y="0"/>
                        </a:cubicBezTo>
                        <a:cubicBezTo>
                          <a:pt x="391966" y="0"/>
                          <a:pt x="573662" y="51262"/>
                          <a:pt x="573662" y="396489"/>
                        </a:cubicBezTo>
                        <a:cubicBezTo>
                          <a:pt x="573662" y="741716"/>
                          <a:pt x="363391" y="1113653"/>
                          <a:pt x="296356" y="1250178"/>
                        </a:cubicBezTo>
                        <a:cubicBezTo>
                          <a:pt x="216621" y="1113653"/>
                          <a:pt x="0" y="741716"/>
                          <a:pt x="0" y="396489"/>
                        </a:cubicBezTo>
                        <a:close/>
                      </a:path>
                    </a:pathLst>
                  </a:custGeom>
                  <a:solidFill>
                    <a:srgbClr val="FF72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平行四边形 177"/>
                  <p:cNvSpPr/>
                  <p:nvPr/>
                </p:nvSpPr>
                <p:spPr>
                  <a:xfrm rot="5916096">
                    <a:off x="1668975" y="3802600"/>
                    <a:ext cx="1283139" cy="900168"/>
                  </a:xfrm>
                  <a:prstGeom prst="parallelogram">
                    <a:avLst>
                      <a:gd name="adj" fmla="val 63127"/>
                    </a:avLst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79" name="平行四边形 178"/>
                  <p:cNvSpPr/>
                  <p:nvPr/>
                </p:nvSpPr>
                <p:spPr>
                  <a:xfrm rot="15660000" flipH="1">
                    <a:off x="608255" y="3804321"/>
                    <a:ext cx="1281600" cy="900000"/>
                  </a:xfrm>
                  <a:prstGeom prst="parallelogram">
                    <a:avLst>
                      <a:gd name="adj" fmla="val 63127"/>
                    </a:avLst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grpSp>
                <p:nvGrpSpPr>
                  <p:cNvPr id="180" name="组合 179"/>
                  <p:cNvGrpSpPr/>
                  <p:nvPr/>
                </p:nvGrpSpPr>
                <p:grpSpPr>
                  <a:xfrm>
                    <a:off x="1200151" y="1207824"/>
                    <a:ext cx="1150938" cy="3656685"/>
                    <a:chOff x="712206" y="523876"/>
                    <a:chExt cx="2125049" cy="4340634"/>
                  </a:xfrm>
                </p:grpSpPr>
                <p:sp>
                  <p:nvSpPr>
                    <p:cNvPr id="183" name="等腰三角形 3"/>
                    <p:cNvSpPr/>
                    <p:nvPr/>
                  </p:nvSpPr>
                  <p:spPr>
                    <a:xfrm>
                      <a:off x="743145" y="686948"/>
                      <a:ext cx="2063171" cy="4177562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2125049" h="4177562">
                          <a:moveTo>
                            <a:pt x="153982" y="3884495"/>
                          </a:moveTo>
                          <a:cubicBezTo>
                            <a:pt x="11203" y="2923038"/>
                            <a:pt x="-369701" y="1466282"/>
                            <a:pt x="1068670" y="0"/>
                          </a:cubicBezTo>
                          <a:cubicBezTo>
                            <a:pt x="2507041" y="1456757"/>
                            <a:pt x="2097561" y="2932563"/>
                            <a:pt x="1983357" y="3884495"/>
                          </a:cubicBezTo>
                          <a:cubicBezTo>
                            <a:pt x="1421190" y="4294070"/>
                            <a:pt x="687574" y="4255970"/>
                            <a:pt x="153982" y="3884495"/>
                          </a:cubicBezTo>
                          <a:close/>
                        </a:path>
                      </a:pathLst>
                    </a:custGeom>
                    <a:solidFill>
                      <a:srgbClr val="FE9D0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4" name="等腰三角形 3"/>
                    <p:cNvSpPr/>
                    <p:nvPr/>
                  </p:nvSpPr>
                  <p:spPr>
                    <a:xfrm>
                      <a:off x="712206" y="523876"/>
                      <a:ext cx="2125049" cy="4177562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2125049" h="4177562">
                          <a:moveTo>
                            <a:pt x="153982" y="3884495"/>
                          </a:moveTo>
                          <a:cubicBezTo>
                            <a:pt x="11203" y="2923038"/>
                            <a:pt x="-369701" y="1466282"/>
                            <a:pt x="1068670" y="0"/>
                          </a:cubicBezTo>
                          <a:cubicBezTo>
                            <a:pt x="2507041" y="1456757"/>
                            <a:pt x="2097561" y="2932563"/>
                            <a:pt x="1983357" y="3884495"/>
                          </a:cubicBezTo>
                          <a:cubicBezTo>
                            <a:pt x="1421190" y="4294070"/>
                            <a:pt x="687574" y="4255970"/>
                            <a:pt x="153982" y="3884495"/>
                          </a:cubicBezTo>
                          <a:close/>
                        </a:path>
                      </a:pathLst>
                    </a:custGeom>
                    <a:solidFill>
                      <a:srgbClr val="FFB8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5" name="等腰三角形 3"/>
                    <p:cNvSpPr/>
                    <p:nvPr/>
                  </p:nvSpPr>
                  <p:spPr>
                    <a:xfrm>
                      <a:off x="1193800" y="525833"/>
                      <a:ext cx="1173163" cy="837783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  <a:gd name="connsiteX0-105" fmla="*/ 77180 w 2048247"/>
                        <a:gd name="connsiteY0-106" fmla="*/ 4080082 h 4373149"/>
                        <a:gd name="connsiteX1-107" fmla="*/ 404792 w 2048247"/>
                        <a:gd name="connsiteY1-108" fmla="*/ 941340 h 4373149"/>
                        <a:gd name="connsiteX2-109" fmla="*/ 991868 w 2048247"/>
                        <a:gd name="connsiteY2-110" fmla="*/ 195587 h 4373149"/>
                        <a:gd name="connsiteX3-111" fmla="*/ 1906555 w 2048247"/>
                        <a:gd name="connsiteY3-112" fmla="*/ 4080082 h 4373149"/>
                        <a:gd name="connsiteX4" fmla="*/ 77180 w 2048247"/>
                        <a:gd name="connsiteY4" fmla="*/ 4080082 h 4373149"/>
                        <a:gd name="connsiteX0-113" fmla="*/ 77180 w 1982652"/>
                        <a:gd name="connsiteY0-114" fmla="*/ 3884504 h 4177571"/>
                        <a:gd name="connsiteX1-115" fmla="*/ 404792 w 1982652"/>
                        <a:gd name="connsiteY1-116" fmla="*/ 745762 h 4177571"/>
                        <a:gd name="connsiteX2-117" fmla="*/ 991868 w 1982652"/>
                        <a:gd name="connsiteY2-118" fmla="*/ 9 h 4177571"/>
                        <a:gd name="connsiteX3-119" fmla="*/ 1573192 w 1982652"/>
                        <a:gd name="connsiteY3-120" fmla="*/ 739413 h 4177571"/>
                        <a:gd name="connsiteX4-121" fmla="*/ 1906555 w 1982652"/>
                        <a:gd name="connsiteY4-122" fmla="*/ 3884504 h 4177571"/>
                        <a:gd name="connsiteX5" fmla="*/ 77180 w 1982652"/>
                        <a:gd name="connsiteY5" fmla="*/ 3884504 h 4177571"/>
                        <a:gd name="connsiteX0-123" fmla="*/ 1501763 w 1577860"/>
                        <a:gd name="connsiteY0-124" fmla="*/ 3884504 h 3884504"/>
                        <a:gd name="connsiteX1-125" fmla="*/ 0 w 1577860"/>
                        <a:gd name="connsiteY1-126" fmla="*/ 745762 h 3884504"/>
                        <a:gd name="connsiteX2-127" fmla="*/ 587076 w 1577860"/>
                        <a:gd name="connsiteY2-128" fmla="*/ 9 h 3884504"/>
                        <a:gd name="connsiteX3-129" fmla="*/ 1168400 w 1577860"/>
                        <a:gd name="connsiteY3-130" fmla="*/ 739413 h 3884504"/>
                        <a:gd name="connsiteX4-131" fmla="*/ 1501763 w 1577860"/>
                        <a:gd name="connsiteY4-132" fmla="*/ 3884504 h 3884504"/>
                        <a:gd name="connsiteX0-133" fmla="*/ 1180962 w 1193866"/>
                        <a:gd name="connsiteY0-134" fmla="*/ 739406 h 835454"/>
                        <a:gd name="connsiteX1-135" fmla="*/ 12562 w 1193866"/>
                        <a:gd name="connsiteY1-136" fmla="*/ 745755 h 835454"/>
                        <a:gd name="connsiteX2-137" fmla="*/ 599638 w 1193866"/>
                        <a:gd name="connsiteY2-138" fmla="*/ 2 h 835454"/>
                        <a:gd name="connsiteX3-139" fmla="*/ 1180962 w 1193866"/>
                        <a:gd name="connsiteY3-140" fmla="*/ 739406 h 835454"/>
                        <a:gd name="connsiteX0-141" fmla="*/ 1185761 w 1198665"/>
                        <a:gd name="connsiteY0-142" fmla="*/ 739406 h 835454"/>
                        <a:gd name="connsiteX1-143" fmla="*/ 17361 w 1198665"/>
                        <a:gd name="connsiteY1-144" fmla="*/ 745755 h 835454"/>
                        <a:gd name="connsiteX2-145" fmla="*/ 604437 w 1198665"/>
                        <a:gd name="connsiteY2-146" fmla="*/ 2 h 835454"/>
                        <a:gd name="connsiteX3-147" fmla="*/ 1185761 w 1198665"/>
                        <a:gd name="connsiteY3-148" fmla="*/ 739406 h 835454"/>
                        <a:gd name="connsiteX0-149" fmla="*/ 1185761 w 1205308"/>
                        <a:gd name="connsiteY0-150" fmla="*/ 739404 h 835452"/>
                        <a:gd name="connsiteX1-151" fmla="*/ 17361 w 1205308"/>
                        <a:gd name="connsiteY1-152" fmla="*/ 745753 h 835452"/>
                        <a:gd name="connsiteX2-153" fmla="*/ 604437 w 1205308"/>
                        <a:gd name="connsiteY2-154" fmla="*/ 0 h 835452"/>
                        <a:gd name="connsiteX3-155" fmla="*/ 1185761 w 1205308"/>
                        <a:gd name="connsiteY3-156" fmla="*/ 739404 h 835452"/>
                        <a:gd name="connsiteX0-157" fmla="*/ 1168400 w 1187947"/>
                        <a:gd name="connsiteY0-158" fmla="*/ 739404 h 835452"/>
                        <a:gd name="connsiteX1-159" fmla="*/ 0 w 1187947"/>
                        <a:gd name="connsiteY1-160" fmla="*/ 745753 h 835452"/>
                        <a:gd name="connsiteX2-161" fmla="*/ 587076 w 1187947"/>
                        <a:gd name="connsiteY2-162" fmla="*/ 0 h 835452"/>
                        <a:gd name="connsiteX3-163" fmla="*/ 1168400 w 1187947"/>
                        <a:gd name="connsiteY3-164" fmla="*/ 739404 h 835452"/>
                        <a:gd name="connsiteX0-165" fmla="*/ 1168400 w 1168400"/>
                        <a:gd name="connsiteY0-166" fmla="*/ 739404 h 835452"/>
                        <a:gd name="connsiteX1-167" fmla="*/ 0 w 1168400"/>
                        <a:gd name="connsiteY1-168" fmla="*/ 745753 h 835452"/>
                        <a:gd name="connsiteX2-169" fmla="*/ 587076 w 1168400"/>
                        <a:gd name="connsiteY2-170" fmla="*/ 0 h 835452"/>
                        <a:gd name="connsiteX3-171" fmla="*/ 1168400 w 1168400"/>
                        <a:gd name="connsiteY3-172" fmla="*/ 739404 h 835452"/>
                        <a:gd name="connsiteX0-173" fmla="*/ 1168400 w 1168400"/>
                        <a:gd name="connsiteY0-174" fmla="*/ 739404 h 835452"/>
                        <a:gd name="connsiteX1-175" fmla="*/ 0 w 1168400"/>
                        <a:gd name="connsiteY1-176" fmla="*/ 745753 h 835452"/>
                        <a:gd name="connsiteX2-177" fmla="*/ 587076 w 1168400"/>
                        <a:gd name="connsiteY2-178" fmla="*/ 0 h 835452"/>
                        <a:gd name="connsiteX3-179" fmla="*/ 1168400 w 1168400"/>
                        <a:gd name="connsiteY3-180" fmla="*/ 739404 h 835452"/>
                        <a:gd name="connsiteX0-181" fmla="*/ 1168400 w 1168400"/>
                        <a:gd name="connsiteY0-182" fmla="*/ 739404 h 835452"/>
                        <a:gd name="connsiteX1-183" fmla="*/ 0 w 1168400"/>
                        <a:gd name="connsiteY1-184" fmla="*/ 745753 h 835452"/>
                        <a:gd name="connsiteX2-185" fmla="*/ 587076 w 1168400"/>
                        <a:gd name="connsiteY2-186" fmla="*/ 0 h 835452"/>
                        <a:gd name="connsiteX3-187" fmla="*/ 1168400 w 1168400"/>
                        <a:gd name="connsiteY3-188" fmla="*/ 739404 h 835452"/>
                        <a:gd name="connsiteX0-189" fmla="*/ 1168400 w 1168400"/>
                        <a:gd name="connsiteY0-190" fmla="*/ 739404 h 835452"/>
                        <a:gd name="connsiteX1-191" fmla="*/ 0 w 1168400"/>
                        <a:gd name="connsiteY1-192" fmla="*/ 745753 h 835452"/>
                        <a:gd name="connsiteX2-193" fmla="*/ 587076 w 1168400"/>
                        <a:gd name="connsiteY2-194" fmla="*/ 0 h 835452"/>
                        <a:gd name="connsiteX3-195" fmla="*/ 1168400 w 1168400"/>
                        <a:gd name="connsiteY3-196" fmla="*/ 739404 h 835452"/>
                        <a:gd name="connsiteX0-197" fmla="*/ 1168400 w 1168400"/>
                        <a:gd name="connsiteY0-198" fmla="*/ 739404 h 835452"/>
                        <a:gd name="connsiteX1-199" fmla="*/ 0 w 1168400"/>
                        <a:gd name="connsiteY1-200" fmla="*/ 745753 h 835452"/>
                        <a:gd name="connsiteX2-201" fmla="*/ 587076 w 1168400"/>
                        <a:gd name="connsiteY2-202" fmla="*/ 0 h 835452"/>
                        <a:gd name="connsiteX3-203" fmla="*/ 1168400 w 1168400"/>
                        <a:gd name="connsiteY3-204" fmla="*/ 739404 h 835452"/>
                        <a:gd name="connsiteX0-205" fmla="*/ 1168400 w 1168400"/>
                        <a:gd name="connsiteY0-206" fmla="*/ 739404 h 835452"/>
                        <a:gd name="connsiteX1-207" fmla="*/ 0 w 1168400"/>
                        <a:gd name="connsiteY1-208" fmla="*/ 745753 h 835452"/>
                        <a:gd name="connsiteX2-209" fmla="*/ 587076 w 1168400"/>
                        <a:gd name="connsiteY2-210" fmla="*/ 0 h 835452"/>
                        <a:gd name="connsiteX3-211" fmla="*/ 1168400 w 1168400"/>
                        <a:gd name="connsiteY3-212" fmla="*/ 739404 h 835452"/>
                        <a:gd name="connsiteX0-213" fmla="*/ 1168400 w 1168400"/>
                        <a:gd name="connsiteY0-214" fmla="*/ 739404 h 835452"/>
                        <a:gd name="connsiteX1-215" fmla="*/ 0 w 1168400"/>
                        <a:gd name="connsiteY1-216" fmla="*/ 745753 h 835452"/>
                        <a:gd name="connsiteX2-217" fmla="*/ 587076 w 1168400"/>
                        <a:gd name="connsiteY2-218" fmla="*/ 0 h 835452"/>
                        <a:gd name="connsiteX3-219" fmla="*/ 1168400 w 1168400"/>
                        <a:gd name="connsiteY3-220" fmla="*/ 739404 h 835452"/>
                        <a:gd name="connsiteX0-221" fmla="*/ 1168400 w 1168400"/>
                        <a:gd name="connsiteY0-222" fmla="*/ 739404 h 835452"/>
                        <a:gd name="connsiteX1-223" fmla="*/ 0 w 1168400"/>
                        <a:gd name="connsiteY1-224" fmla="*/ 745753 h 835452"/>
                        <a:gd name="connsiteX2-225" fmla="*/ 587076 w 1168400"/>
                        <a:gd name="connsiteY2-226" fmla="*/ 0 h 835452"/>
                        <a:gd name="connsiteX3-227" fmla="*/ 1168400 w 1168400"/>
                        <a:gd name="connsiteY3-228" fmla="*/ 739404 h 835452"/>
                        <a:gd name="connsiteX0-229" fmla="*/ 1168400 w 1168400"/>
                        <a:gd name="connsiteY0-230" fmla="*/ 739404 h 835452"/>
                        <a:gd name="connsiteX1-231" fmla="*/ 0 w 1168400"/>
                        <a:gd name="connsiteY1-232" fmla="*/ 745753 h 835452"/>
                        <a:gd name="connsiteX2-233" fmla="*/ 587076 w 1168400"/>
                        <a:gd name="connsiteY2-234" fmla="*/ 0 h 835452"/>
                        <a:gd name="connsiteX3-235" fmla="*/ 1168400 w 1168400"/>
                        <a:gd name="connsiteY3-236" fmla="*/ 739404 h 835452"/>
                        <a:gd name="connsiteX0-237" fmla="*/ 1168400 w 1168400"/>
                        <a:gd name="connsiteY0-238" fmla="*/ 739404 h 835452"/>
                        <a:gd name="connsiteX1-239" fmla="*/ 0 w 1168400"/>
                        <a:gd name="connsiteY1-240" fmla="*/ 745753 h 835452"/>
                        <a:gd name="connsiteX2-241" fmla="*/ 587076 w 1168400"/>
                        <a:gd name="connsiteY2-242" fmla="*/ 0 h 835452"/>
                        <a:gd name="connsiteX3-243" fmla="*/ 1168400 w 1168400"/>
                        <a:gd name="connsiteY3-244" fmla="*/ 739404 h 835452"/>
                        <a:gd name="connsiteX0-245" fmla="*/ 1168400 w 1168400"/>
                        <a:gd name="connsiteY0-246" fmla="*/ 739404 h 835452"/>
                        <a:gd name="connsiteX1-247" fmla="*/ 0 w 1168400"/>
                        <a:gd name="connsiteY1-248" fmla="*/ 745753 h 835452"/>
                        <a:gd name="connsiteX2-249" fmla="*/ 587076 w 1168400"/>
                        <a:gd name="connsiteY2-250" fmla="*/ 0 h 835452"/>
                        <a:gd name="connsiteX3-251" fmla="*/ 1168400 w 1168400"/>
                        <a:gd name="connsiteY3-252" fmla="*/ 739404 h 835452"/>
                        <a:gd name="connsiteX0-253" fmla="*/ 1168400 w 1168400"/>
                        <a:gd name="connsiteY0-254" fmla="*/ 739404 h 835452"/>
                        <a:gd name="connsiteX1-255" fmla="*/ 0 w 1168400"/>
                        <a:gd name="connsiteY1-256" fmla="*/ 745753 h 835452"/>
                        <a:gd name="connsiteX2-257" fmla="*/ 587076 w 1168400"/>
                        <a:gd name="connsiteY2-258" fmla="*/ 0 h 835452"/>
                        <a:gd name="connsiteX3-259" fmla="*/ 1168400 w 1168400"/>
                        <a:gd name="connsiteY3-260" fmla="*/ 739404 h 835452"/>
                        <a:gd name="connsiteX0-261" fmla="*/ 1168400 w 1168400"/>
                        <a:gd name="connsiteY0-262" fmla="*/ 739404 h 835452"/>
                        <a:gd name="connsiteX1-263" fmla="*/ 0 w 1168400"/>
                        <a:gd name="connsiteY1-264" fmla="*/ 745753 h 835452"/>
                        <a:gd name="connsiteX2-265" fmla="*/ 587076 w 1168400"/>
                        <a:gd name="connsiteY2-266" fmla="*/ 0 h 835452"/>
                        <a:gd name="connsiteX3-267" fmla="*/ 1168400 w 1168400"/>
                        <a:gd name="connsiteY3-268" fmla="*/ 739404 h 835452"/>
                        <a:gd name="connsiteX0-269" fmla="*/ 1168400 w 1168400"/>
                        <a:gd name="connsiteY0-270" fmla="*/ 739404 h 835452"/>
                        <a:gd name="connsiteX1-271" fmla="*/ 0 w 1168400"/>
                        <a:gd name="connsiteY1-272" fmla="*/ 745753 h 835452"/>
                        <a:gd name="connsiteX2-273" fmla="*/ 587076 w 1168400"/>
                        <a:gd name="connsiteY2-274" fmla="*/ 0 h 835452"/>
                        <a:gd name="connsiteX3-275" fmla="*/ 1168400 w 1168400"/>
                        <a:gd name="connsiteY3-276" fmla="*/ 739404 h 835452"/>
                        <a:gd name="connsiteX0-277" fmla="*/ 1173163 w 1173163"/>
                        <a:gd name="connsiteY0-278" fmla="*/ 744167 h 837783"/>
                        <a:gd name="connsiteX1-279" fmla="*/ 0 w 1173163"/>
                        <a:gd name="connsiteY1-280" fmla="*/ 745753 h 837783"/>
                        <a:gd name="connsiteX2-281" fmla="*/ 587076 w 1173163"/>
                        <a:gd name="connsiteY2-282" fmla="*/ 0 h 837783"/>
                        <a:gd name="connsiteX3-283" fmla="*/ 1173163 w 1173163"/>
                        <a:gd name="connsiteY3-284" fmla="*/ 744167 h 837783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1173163" h="837783">
                          <a:moveTo>
                            <a:pt x="1173163" y="744167"/>
                          </a:moveTo>
                          <a:cubicBezTo>
                            <a:pt x="1075317" y="868459"/>
                            <a:pt x="96887" y="868987"/>
                            <a:pt x="0" y="745753"/>
                          </a:cubicBezTo>
                          <a:cubicBezTo>
                            <a:pt x="109487" y="555844"/>
                            <a:pt x="317731" y="274108"/>
                            <a:pt x="587076" y="0"/>
                          </a:cubicBezTo>
                          <a:cubicBezTo>
                            <a:pt x="881821" y="273579"/>
                            <a:pt x="1070984" y="561138"/>
                            <a:pt x="1173163" y="744167"/>
                          </a:cubicBezTo>
                          <a:close/>
                        </a:path>
                      </a:pathLst>
                    </a:cu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81" name="椭圆 71"/>
                  <p:cNvSpPr/>
                  <p:nvPr/>
                </p:nvSpPr>
                <p:spPr>
                  <a:xfrm>
                    <a:off x="1606127" y="4843305"/>
                    <a:ext cx="333380" cy="726532"/>
                  </a:xfrm>
                  <a:custGeom>
                    <a:avLst/>
                    <a:gdLst>
                      <a:gd name="connsiteX0" fmla="*/ 0 w 268861"/>
                      <a:gd name="connsiteY0" fmla="*/ 625089 h 1250178"/>
                      <a:gd name="connsiteX1" fmla="*/ 134431 w 268861"/>
                      <a:gd name="connsiteY1" fmla="*/ 0 h 1250178"/>
                      <a:gd name="connsiteX2" fmla="*/ 268862 w 268861"/>
                      <a:gd name="connsiteY2" fmla="*/ 625089 h 1250178"/>
                      <a:gd name="connsiteX3" fmla="*/ 134431 w 268861"/>
                      <a:gd name="connsiteY3" fmla="*/ 1250178 h 1250178"/>
                      <a:gd name="connsiteX4" fmla="*/ 0 w 268861"/>
                      <a:gd name="connsiteY4" fmla="*/ 625089 h 1250178"/>
                      <a:gd name="connsiteX0-1" fmla="*/ 0 w 449837"/>
                      <a:gd name="connsiteY0-2" fmla="*/ 404643 h 1261441"/>
                      <a:gd name="connsiteX1-3" fmla="*/ 315406 w 449837"/>
                      <a:gd name="connsiteY1-4" fmla="*/ 8154 h 1261441"/>
                      <a:gd name="connsiteX2-5" fmla="*/ 449837 w 449837"/>
                      <a:gd name="connsiteY2-6" fmla="*/ 633243 h 1261441"/>
                      <a:gd name="connsiteX3-7" fmla="*/ 315406 w 449837"/>
                      <a:gd name="connsiteY3-8" fmla="*/ 1258332 h 1261441"/>
                      <a:gd name="connsiteX4-9" fmla="*/ 0 w 449837"/>
                      <a:gd name="connsiteY4-10" fmla="*/ 404643 h 1261441"/>
                      <a:gd name="connsiteX0-11" fmla="*/ 0 w 592712"/>
                      <a:gd name="connsiteY0-12" fmla="*/ 396489 h 1250178"/>
                      <a:gd name="connsiteX1-13" fmla="*/ 315406 w 592712"/>
                      <a:gd name="connsiteY1-14" fmla="*/ 0 h 1250178"/>
                      <a:gd name="connsiteX2-15" fmla="*/ 592712 w 592712"/>
                      <a:gd name="connsiteY2-16" fmla="*/ 396489 h 1250178"/>
                      <a:gd name="connsiteX3-17" fmla="*/ 315406 w 592712"/>
                      <a:gd name="connsiteY3-18" fmla="*/ 1250178 h 1250178"/>
                      <a:gd name="connsiteX4-19" fmla="*/ 0 w 592712"/>
                      <a:gd name="connsiteY4-20" fmla="*/ 396489 h 1250178"/>
                      <a:gd name="connsiteX0-21" fmla="*/ 0 w 573662"/>
                      <a:gd name="connsiteY0-22" fmla="*/ 396489 h 1250178"/>
                      <a:gd name="connsiteX1-23" fmla="*/ 296356 w 573662"/>
                      <a:gd name="connsiteY1-24" fmla="*/ 0 h 1250178"/>
                      <a:gd name="connsiteX2-25" fmla="*/ 573662 w 573662"/>
                      <a:gd name="connsiteY2-26" fmla="*/ 396489 h 1250178"/>
                      <a:gd name="connsiteX3-27" fmla="*/ 296356 w 573662"/>
                      <a:gd name="connsiteY3-28" fmla="*/ 1250178 h 1250178"/>
                      <a:gd name="connsiteX4-29" fmla="*/ 0 w 573662"/>
                      <a:gd name="connsiteY4-30" fmla="*/ 396489 h 1250178"/>
                      <a:gd name="connsiteX0-31" fmla="*/ 0 w 573662"/>
                      <a:gd name="connsiteY0-32" fmla="*/ 396489 h 1257464"/>
                      <a:gd name="connsiteX1-33" fmla="*/ 296356 w 573662"/>
                      <a:gd name="connsiteY1-34" fmla="*/ 0 h 1257464"/>
                      <a:gd name="connsiteX2-35" fmla="*/ 573662 w 573662"/>
                      <a:gd name="connsiteY2-36" fmla="*/ 396489 h 1257464"/>
                      <a:gd name="connsiteX3-37" fmla="*/ 296356 w 573662"/>
                      <a:gd name="connsiteY3-38" fmla="*/ 1250178 h 1257464"/>
                      <a:gd name="connsiteX4-39" fmla="*/ 0 w 573662"/>
                      <a:gd name="connsiteY4-40" fmla="*/ 396489 h 1257464"/>
                      <a:gd name="connsiteX0-41" fmla="*/ 0 w 573662"/>
                      <a:gd name="connsiteY0-42" fmla="*/ 396489 h 1264652"/>
                      <a:gd name="connsiteX1-43" fmla="*/ 296356 w 573662"/>
                      <a:gd name="connsiteY1-44" fmla="*/ 0 h 1264652"/>
                      <a:gd name="connsiteX2-45" fmla="*/ 573662 w 573662"/>
                      <a:gd name="connsiteY2-46" fmla="*/ 396489 h 1264652"/>
                      <a:gd name="connsiteX3-47" fmla="*/ 296356 w 573662"/>
                      <a:gd name="connsiteY3-48" fmla="*/ 1250178 h 1264652"/>
                      <a:gd name="connsiteX4-49" fmla="*/ 0 w 573662"/>
                      <a:gd name="connsiteY4-50" fmla="*/ 396489 h 1264652"/>
                      <a:gd name="connsiteX0-51" fmla="*/ 0 w 573662"/>
                      <a:gd name="connsiteY0-52" fmla="*/ 396489 h 1250178"/>
                      <a:gd name="connsiteX1-53" fmla="*/ 296356 w 573662"/>
                      <a:gd name="connsiteY1-54" fmla="*/ 0 h 1250178"/>
                      <a:gd name="connsiteX2-55" fmla="*/ 573662 w 573662"/>
                      <a:gd name="connsiteY2-56" fmla="*/ 396489 h 1250178"/>
                      <a:gd name="connsiteX3-57" fmla="*/ 296356 w 573662"/>
                      <a:gd name="connsiteY3-58" fmla="*/ 1250178 h 1250178"/>
                      <a:gd name="connsiteX4-59" fmla="*/ 0 w 573662"/>
                      <a:gd name="connsiteY4-60" fmla="*/ 396489 h 1250178"/>
                      <a:gd name="connsiteX0-61" fmla="*/ 0 w 573662"/>
                      <a:gd name="connsiteY0-62" fmla="*/ 396489 h 1250178"/>
                      <a:gd name="connsiteX1-63" fmla="*/ 296356 w 573662"/>
                      <a:gd name="connsiteY1-64" fmla="*/ 0 h 1250178"/>
                      <a:gd name="connsiteX2-65" fmla="*/ 573662 w 573662"/>
                      <a:gd name="connsiteY2-66" fmla="*/ 396489 h 1250178"/>
                      <a:gd name="connsiteX3-67" fmla="*/ 296356 w 573662"/>
                      <a:gd name="connsiteY3-68" fmla="*/ 1250178 h 1250178"/>
                      <a:gd name="connsiteX4-69" fmla="*/ 0 w 573662"/>
                      <a:gd name="connsiteY4-70" fmla="*/ 396489 h 1250178"/>
                      <a:gd name="connsiteX0-71" fmla="*/ 0 w 573662"/>
                      <a:gd name="connsiteY0-72" fmla="*/ 396489 h 1250178"/>
                      <a:gd name="connsiteX1-73" fmla="*/ 296356 w 573662"/>
                      <a:gd name="connsiteY1-74" fmla="*/ 0 h 1250178"/>
                      <a:gd name="connsiteX2-75" fmla="*/ 573662 w 573662"/>
                      <a:gd name="connsiteY2-76" fmla="*/ 396489 h 1250178"/>
                      <a:gd name="connsiteX3-77" fmla="*/ 296356 w 573662"/>
                      <a:gd name="connsiteY3-78" fmla="*/ 1250178 h 1250178"/>
                      <a:gd name="connsiteX4-79" fmla="*/ 0 w 573662"/>
                      <a:gd name="connsiteY4-80" fmla="*/ 396489 h 1250178"/>
                      <a:gd name="connsiteX0-81" fmla="*/ 0 w 573662"/>
                      <a:gd name="connsiteY0-82" fmla="*/ 396489 h 1250178"/>
                      <a:gd name="connsiteX1-83" fmla="*/ 296356 w 573662"/>
                      <a:gd name="connsiteY1-84" fmla="*/ 0 h 1250178"/>
                      <a:gd name="connsiteX2-85" fmla="*/ 573662 w 573662"/>
                      <a:gd name="connsiteY2-86" fmla="*/ 396489 h 1250178"/>
                      <a:gd name="connsiteX3-87" fmla="*/ 296356 w 573662"/>
                      <a:gd name="connsiteY3-88" fmla="*/ 1250178 h 1250178"/>
                      <a:gd name="connsiteX4-89" fmla="*/ 0 w 573662"/>
                      <a:gd name="connsiteY4-90" fmla="*/ 396489 h 1250178"/>
                      <a:gd name="connsiteX0-91" fmla="*/ 0 w 573662"/>
                      <a:gd name="connsiteY0-92" fmla="*/ 396489 h 1250178"/>
                      <a:gd name="connsiteX1-93" fmla="*/ 296356 w 573662"/>
                      <a:gd name="connsiteY1-94" fmla="*/ 0 h 1250178"/>
                      <a:gd name="connsiteX2-95" fmla="*/ 573662 w 573662"/>
                      <a:gd name="connsiteY2-96" fmla="*/ 396489 h 1250178"/>
                      <a:gd name="connsiteX3-97" fmla="*/ 296356 w 573662"/>
                      <a:gd name="connsiteY3-98" fmla="*/ 1250178 h 1250178"/>
                      <a:gd name="connsiteX4-99" fmla="*/ 0 w 573662"/>
                      <a:gd name="connsiteY4-100" fmla="*/ 396489 h 125017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573662" h="1250178">
                        <a:moveTo>
                          <a:pt x="0" y="396489"/>
                        </a:moveTo>
                        <a:cubicBezTo>
                          <a:pt x="0" y="51262"/>
                          <a:pt x="200746" y="0"/>
                          <a:pt x="296356" y="0"/>
                        </a:cubicBezTo>
                        <a:cubicBezTo>
                          <a:pt x="391966" y="0"/>
                          <a:pt x="573662" y="51262"/>
                          <a:pt x="573662" y="396489"/>
                        </a:cubicBezTo>
                        <a:cubicBezTo>
                          <a:pt x="573662" y="741716"/>
                          <a:pt x="363391" y="1113653"/>
                          <a:pt x="296356" y="1250178"/>
                        </a:cubicBezTo>
                        <a:cubicBezTo>
                          <a:pt x="216621" y="1113653"/>
                          <a:pt x="0" y="741716"/>
                          <a:pt x="0" y="396489"/>
                        </a:cubicBezTo>
                        <a:close/>
                      </a:path>
                    </a:pathLst>
                  </a:custGeom>
                  <a:solidFill>
                    <a:srgbClr val="FFCC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2" name="椭圆 181"/>
                  <p:cNvSpPr/>
                  <p:nvPr/>
                </p:nvSpPr>
                <p:spPr>
                  <a:xfrm>
                    <a:off x="1650471" y="3765597"/>
                    <a:ext cx="268861" cy="1250178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6" name="椭圆 175"/>
                <p:cNvSpPr/>
                <p:nvPr/>
              </p:nvSpPr>
              <p:spPr>
                <a:xfrm>
                  <a:off x="1041354" y="1510116"/>
                  <a:ext cx="203834" cy="203834"/>
                </a:xfrm>
                <a:prstGeom prst="ellipse">
                  <a:avLst/>
                </a:prstGeom>
                <a:solidFill>
                  <a:srgbClr val="01AC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 rot="20908472">
              <a:off x="1453907" y="1249839"/>
              <a:ext cx="2804131" cy="3963368"/>
              <a:chOff x="1580266" y="946090"/>
              <a:chExt cx="3410688" cy="4820678"/>
            </a:xfrm>
          </p:grpSpPr>
          <p:grpSp>
            <p:nvGrpSpPr>
              <p:cNvPr id="106" name="组合 105"/>
              <p:cNvGrpSpPr/>
              <p:nvPr/>
            </p:nvGrpSpPr>
            <p:grpSpPr>
              <a:xfrm rot="981065">
                <a:off x="1580266" y="946090"/>
                <a:ext cx="3410688" cy="1870032"/>
                <a:chOff x="-209550" y="-2876550"/>
                <a:chExt cx="12085343" cy="6626225"/>
              </a:xfrm>
            </p:grpSpPr>
            <p:sp>
              <p:nvSpPr>
                <p:cNvPr id="107" name="任意多边形: 形状 106"/>
                <p:cNvSpPr/>
                <p:nvPr/>
              </p:nvSpPr>
              <p:spPr>
                <a:xfrm rot="16200000">
                  <a:off x="1851025" y="104775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 rot="18000000">
                  <a:off x="2376782" y="-91440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 rot="19800000">
                  <a:off x="3813175" y="-2350793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>
                <a:xfrm>
                  <a:off x="5775325" y="-287655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 rot="1800000">
                  <a:off x="7737475" y="-2350793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12" name="任意多边形: 形状 111"/>
                <p:cNvSpPr/>
                <p:nvPr/>
              </p:nvSpPr>
              <p:spPr>
                <a:xfrm rot="3600000">
                  <a:off x="9173868" y="-91440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4" name="椭圆 3"/>
              <p:cNvSpPr/>
              <p:nvPr/>
            </p:nvSpPr>
            <p:spPr>
              <a:xfrm>
                <a:off x="1660121" y="1823671"/>
                <a:ext cx="3110721" cy="3110721"/>
              </a:xfrm>
              <a:prstGeom prst="ellipse">
                <a:avLst/>
              </a:prstGeom>
              <a:solidFill>
                <a:srgbClr val="0D0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5" name="矩形 4"/>
              <p:cNvSpPr/>
              <p:nvPr/>
            </p:nvSpPr>
            <p:spPr>
              <a:xfrm rot="20128157">
                <a:off x="1683330" y="3076084"/>
                <a:ext cx="1781813" cy="545402"/>
              </a:xfrm>
              <a:prstGeom prst="rect">
                <a:avLst/>
              </a:pr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矩形 5"/>
              <p:cNvSpPr/>
              <p:nvPr/>
            </p:nvSpPr>
            <p:spPr>
              <a:xfrm rot="20787797">
                <a:off x="2632303" y="4656226"/>
                <a:ext cx="1888765" cy="296042"/>
              </a:xfrm>
              <a:prstGeom prst="rect">
                <a:avLst/>
              </a:pr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" name="矩形 6"/>
              <p:cNvSpPr/>
              <p:nvPr/>
            </p:nvSpPr>
            <p:spPr>
              <a:xfrm rot="20705471">
                <a:off x="1814278" y="3847023"/>
                <a:ext cx="2953705" cy="558611"/>
              </a:xfrm>
              <a:custGeom>
                <a:avLst/>
                <a:gdLst>
                  <a:gd name="connsiteX0" fmla="*/ 0 w 2846466"/>
                  <a:gd name="connsiteY0" fmla="*/ 0 h 545402"/>
                  <a:gd name="connsiteX1" fmla="*/ 2846466 w 2846466"/>
                  <a:gd name="connsiteY1" fmla="*/ 0 h 545402"/>
                  <a:gd name="connsiteX2" fmla="*/ 2846466 w 2846466"/>
                  <a:gd name="connsiteY2" fmla="*/ 545402 h 545402"/>
                  <a:gd name="connsiteX3" fmla="*/ 0 w 2846466"/>
                  <a:gd name="connsiteY3" fmla="*/ 545402 h 545402"/>
                  <a:gd name="connsiteX4" fmla="*/ 0 w 2846466"/>
                  <a:gd name="connsiteY4" fmla="*/ 0 h 545402"/>
                  <a:gd name="connsiteX0-1" fmla="*/ 107239 w 2953705"/>
                  <a:gd name="connsiteY0-2" fmla="*/ 0 h 545402"/>
                  <a:gd name="connsiteX1-3" fmla="*/ 2953705 w 2953705"/>
                  <a:gd name="connsiteY1-4" fmla="*/ 0 h 545402"/>
                  <a:gd name="connsiteX2-5" fmla="*/ 2953705 w 2953705"/>
                  <a:gd name="connsiteY2-6" fmla="*/ 545402 h 545402"/>
                  <a:gd name="connsiteX3-7" fmla="*/ 0 w 2953705"/>
                  <a:gd name="connsiteY3-8" fmla="*/ 494672 h 545402"/>
                  <a:gd name="connsiteX4-9" fmla="*/ 107239 w 2953705"/>
                  <a:gd name="connsiteY4-10" fmla="*/ 0 h 545402"/>
                  <a:gd name="connsiteX0-11" fmla="*/ 150184 w 2953705"/>
                  <a:gd name="connsiteY0-12" fmla="*/ 0 h 558611"/>
                  <a:gd name="connsiteX1-13" fmla="*/ 2953705 w 2953705"/>
                  <a:gd name="connsiteY1-14" fmla="*/ 13209 h 558611"/>
                  <a:gd name="connsiteX2-15" fmla="*/ 2953705 w 2953705"/>
                  <a:gd name="connsiteY2-16" fmla="*/ 558611 h 558611"/>
                  <a:gd name="connsiteX3-17" fmla="*/ 0 w 2953705"/>
                  <a:gd name="connsiteY3-18" fmla="*/ 507881 h 558611"/>
                  <a:gd name="connsiteX4-19" fmla="*/ 150184 w 2953705"/>
                  <a:gd name="connsiteY4-20" fmla="*/ 0 h 558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3705" h="558611">
                    <a:moveTo>
                      <a:pt x="150184" y="0"/>
                    </a:moveTo>
                    <a:lnTo>
                      <a:pt x="2953705" y="13209"/>
                    </a:lnTo>
                    <a:lnTo>
                      <a:pt x="2953705" y="558611"/>
                    </a:lnTo>
                    <a:lnTo>
                      <a:pt x="0" y="507881"/>
                    </a:lnTo>
                    <a:lnTo>
                      <a:pt x="150184" y="0"/>
                    </a:lnTo>
                    <a:close/>
                  </a:path>
                </a:pathLst>
              </a:cu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5" name="泪滴形 104"/>
              <p:cNvSpPr/>
              <p:nvPr/>
            </p:nvSpPr>
            <p:spPr>
              <a:xfrm rot="8100000">
                <a:off x="1944888" y="2095600"/>
                <a:ext cx="2561939" cy="2561939"/>
              </a:xfrm>
              <a:prstGeom prst="teardrop">
                <a:avLst>
                  <a:gd name="adj" fmla="val 112383"/>
                </a:avLst>
              </a:prstGeom>
              <a:gradFill>
                <a:gsLst>
                  <a:gs pos="100000">
                    <a:srgbClr val="FF2F2F"/>
                  </a:gs>
                  <a:gs pos="0">
                    <a:srgbClr val="E76E6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24527" y="4181879"/>
                <a:ext cx="2604953" cy="545402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2854040" y="4965976"/>
                <a:ext cx="743637" cy="800792"/>
                <a:chOff x="5437010" y="3831771"/>
                <a:chExt cx="1596571" cy="1878514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5458782" y="3831771"/>
                  <a:ext cx="1553029" cy="1878514"/>
                  <a:chOff x="5458782" y="3831771"/>
                  <a:chExt cx="1553029" cy="187851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18" name="椭圆 17"/>
                  <p:cNvSpPr/>
                  <p:nvPr/>
                </p:nvSpPr>
                <p:spPr>
                  <a:xfrm>
                    <a:off x="5768571" y="5062585"/>
                    <a:ext cx="933450" cy="6477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/>
                  </a:p>
                </p:txBody>
              </p:sp>
              <p:sp>
                <p:nvSpPr>
                  <p:cNvPr id="19" name="矩形: 圆角 18"/>
                  <p:cNvSpPr/>
                  <p:nvPr/>
                </p:nvSpPr>
                <p:spPr>
                  <a:xfrm>
                    <a:off x="5458782" y="3831771"/>
                    <a:ext cx="1553029" cy="16256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15" name="矩形: 圆角 14"/>
                <p:cNvSpPr/>
                <p:nvPr/>
              </p:nvSpPr>
              <p:spPr>
                <a:xfrm>
                  <a:off x="5437010" y="4042634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6" name="矩形: 圆角 15"/>
                <p:cNvSpPr/>
                <p:nvPr/>
              </p:nvSpPr>
              <p:spPr>
                <a:xfrm>
                  <a:off x="5437010" y="4499428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7" name="矩形: 圆角 16"/>
                <p:cNvSpPr/>
                <p:nvPr/>
              </p:nvSpPr>
              <p:spPr>
                <a:xfrm>
                  <a:off x="5437010" y="4936230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2573894" y="4887935"/>
                <a:ext cx="1306219" cy="291646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1858854" y="3249426"/>
                <a:ext cx="2744010" cy="328195"/>
                <a:chOff x="-673708" y="5165144"/>
                <a:chExt cx="13532898" cy="1702990"/>
              </a:xfrm>
              <a:solidFill>
                <a:srgbClr val="65BECC"/>
              </a:solidFill>
              <a:effectLst/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9853292" y="5172096"/>
                  <a:ext cx="3005898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1" name="圆角矩形 41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 flipH="1">
                  <a:off x="-673708" y="5165144"/>
                  <a:ext cx="3005897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7" name="圆角矩形 4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 flipH="1">
                  <a:off x="1172523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61" name="椭圆 60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3" name="圆角矩形 5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 flipH="1">
                  <a:off x="2979582" y="5166665"/>
                  <a:ext cx="3005897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9" name="圆角矩形 5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 flipH="1">
                  <a:off x="4825813" y="5438830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5" name="圆角矩形 6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 flipH="1">
                  <a:off x="6799111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1" name="圆角矩形 6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 flipH="1">
                  <a:off x="8099852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7" name="圆角矩形 7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sp>
            <p:nvSpPr>
              <p:cNvPr id="9" name="矩形 8"/>
              <p:cNvSpPr/>
              <p:nvPr/>
            </p:nvSpPr>
            <p:spPr>
              <a:xfrm>
                <a:off x="1650525" y="3472541"/>
                <a:ext cx="3152956" cy="545402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3139656" y="2537111"/>
                <a:ext cx="174695" cy="932963"/>
                <a:chOff x="4889966" y="1493419"/>
                <a:chExt cx="174695" cy="932963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930126" y="1761012"/>
                  <a:ext cx="94374" cy="665370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28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9" name="平行四边形 28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30" name="平行四边形 29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31" name="组合 30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34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35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36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32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27" name="椭圆 26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77" name="组合 76"/>
              <p:cNvGrpSpPr/>
              <p:nvPr/>
            </p:nvGrpSpPr>
            <p:grpSpPr>
              <a:xfrm>
                <a:off x="2903121" y="2713679"/>
                <a:ext cx="174695" cy="734769"/>
                <a:chOff x="4889966" y="1493419"/>
                <a:chExt cx="174695" cy="734769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4930126" y="1761012"/>
                  <a:ext cx="94374" cy="467176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82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83" name="平行四边形 82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84" name="平行四边形 83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88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89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90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86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81" name="椭圆 80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91" name="组合 90"/>
              <p:cNvGrpSpPr/>
              <p:nvPr/>
            </p:nvGrpSpPr>
            <p:grpSpPr>
              <a:xfrm>
                <a:off x="3363394" y="2798330"/>
                <a:ext cx="174695" cy="623237"/>
                <a:chOff x="4889966" y="1493419"/>
                <a:chExt cx="174695" cy="623237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4930126" y="1761012"/>
                  <a:ext cx="94374" cy="355644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96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97" name="平行四边形 96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98" name="平行四边形 97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102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103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104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100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95" name="椭圆 94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114" name="组合 113"/>
              <p:cNvGrpSpPr/>
              <p:nvPr/>
            </p:nvGrpSpPr>
            <p:grpSpPr>
              <a:xfrm>
                <a:off x="3883048" y="2511209"/>
                <a:ext cx="682300" cy="283461"/>
                <a:chOff x="3789076" y="4421533"/>
                <a:chExt cx="5889054" cy="2446601"/>
              </a:xfrm>
              <a:solidFill>
                <a:schemeClr val="bg1"/>
              </a:solidFill>
              <a:effectLst/>
            </p:grpSpPr>
            <p:sp>
              <p:nvSpPr>
                <p:cNvPr id="115" name="椭圆 114"/>
                <p:cNvSpPr/>
                <p:nvPr/>
              </p:nvSpPr>
              <p:spPr>
                <a:xfrm flipH="1">
                  <a:off x="3789076" y="6073583"/>
                  <a:ext cx="793028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 flipH="1">
                  <a:off x="4018056" y="5166665"/>
                  <a:ext cx="1967423" cy="1694516"/>
                  <a:chOff x="621437" y="1524151"/>
                  <a:chExt cx="1967424" cy="1694516"/>
                </a:xfrm>
                <a:grpFill/>
              </p:grpSpPr>
              <p:sp>
                <p:nvSpPr>
                  <p:cNvPr id="128" name="椭圆 127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9" name="圆角矩形 57"/>
                  <p:cNvSpPr/>
                  <p:nvPr/>
                </p:nvSpPr>
                <p:spPr>
                  <a:xfrm>
                    <a:off x="1074199" y="2442039"/>
                    <a:ext cx="1514662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86521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117" name="组合 116"/>
                <p:cNvGrpSpPr/>
                <p:nvPr/>
              </p:nvGrpSpPr>
              <p:grpSpPr>
                <a:xfrm flipH="1">
                  <a:off x="4825813" y="5438830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6" name="圆角矩形 6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 flipH="1">
                  <a:off x="5508773" y="4421533"/>
                  <a:ext cx="4169357" cy="2445080"/>
                  <a:chOff x="748315" y="773588"/>
                  <a:chExt cx="4169358" cy="2445080"/>
                </a:xfrm>
                <a:grpFill/>
              </p:grpSpPr>
              <p:sp>
                <p:nvSpPr>
                  <p:cNvPr id="120" name="椭圆 119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2472592" y="773588"/>
                    <a:ext cx="2445081" cy="244508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2" name="圆角矩形 6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119" name="椭圆 118"/>
                <p:cNvSpPr/>
                <p:nvPr/>
              </p:nvSpPr>
              <p:spPr>
                <a:xfrm flipH="1">
                  <a:off x="7388372" y="5437309"/>
                  <a:ext cx="1429303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 flipH="1">
                <a:off x="2181864" y="2570262"/>
                <a:ext cx="409173" cy="230663"/>
                <a:chOff x="621437" y="1524151"/>
                <a:chExt cx="3005898" cy="1694517"/>
              </a:xfrm>
              <a:solidFill>
                <a:schemeClr val="bg1"/>
              </a:solidFill>
              <a:effectLst/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621437" y="2117836"/>
                  <a:ext cx="1100831" cy="11008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4" name="圆角矩形 47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1144829" y="1524151"/>
                  <a:ext cx="1675644" cy="16756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sp>
          <p:nvSpPr>
            <p:cNvPr id="136" name="文本框 135"/>
            <p:cNvSpPr txBox="1"/>
            <p:nvPr/>
          </p:nvSpPr>
          <p:spPr>
            <a:xfrm>
              <a:off x="4333611" y="2805715"/>
              <a:ext cx="533718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Forte" panose="03060902040502070203" pitchFamily="66" charset="0"/>
                  <a:ea typeface=".萍方-简" panose="020B0100000000000000" pitchFamily="34" charset="-122"/>
                </a:rPr>
                <a:t>PU</a:t>
              </a:r>
              <a:r>
                <a:rPr lang="zh-CN" altLang="zh-CN" sz="6000" dirty="0">
                  <a:solidFill>
                    <a:schemeClr val="bg1"/>
                  </a:solidFill>
                  <a:latin typeface="Forte" panose="03060902040502070203" pitchFamily="66" charset="0"/>
                  <a:ea typeface=".萍方-简" panose="020B0100000000000000" pitchFamily="34" charset="-122"/>
                </a:rPr>
                <a:t>口袋校园</a:t>
              </a:r>
              <a:endParaRPr lang="en-US" altLang="zh-CN" sz="6000" dirty="0">
                <a:solidFill>
                  <a:schemeClr val="bg1"/>
                </a:solidFill>
                <a:latin typeface="Forte" panose="03060902040502070203" pitchFamily="66" charset="0"/>
                <a:ea typeface=".萍方-简" panose="020B0100000000000000" pitchFamily="34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333611" y="4088473"/>
              <a:ext cx="34778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用户操作手册（学生）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4333611" y="4838377"/>
              <a:ext cx="253947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56822" y="3860324"/>
              <a:ext cx="4020820" cy="76200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梯形 139"/>
            <p:cNvSpPr/>
            <p:nvPr/>
          </p:nvSpPr>
          <p:spPr>
            <a:xfrm rot="10800000">
              <a:off x="9497677" y="3293212"/>
              <a:ext cx="103285" cy="495549"/>
            </a:xfrm>
            <a:prstGeom prst="trapezoid">
              <a:avLst>
                <a:gd name="adj" fmla="val 152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9953625" y="3878580"/>
            <a:ext cx="131445" cy="1314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95" name="组合 294"/>
          <p:cNvGrpSpPr/>
          <p:nvPr/>
        </p:nvGrpSpPr>
        <p:grpSpPr>
          <a:xfrm>
            <a:off x="-673708" y="5340222"/>
            <a:ext cx="13532898" cy="1702990"/>
            <a:chOff x="-673708" y="5165144"/>
            <a:chExt cx="13532898" cy="1702990"/>
          </a:xfrm>
          <a:solidFill>
            <a:srgbClr val="01ACBF"/>
          </a:solidFill>
          <a:effectLst/>
        </p:grpSpPr>
        <p:grpSp>
          <p:nvGrpSpPr>
            <p:cNvPr id="296" name="组合 295"/>
            <p:cNvGrpSpPr/>
            <p:nvPr/>
          </p:nvGrpSpPr>
          <p:grpSpPr>
            <a:xfrm>
              <a:off x="9853292" y="5172096"/>
              <a:ext cx="3005898" cy="1694517"/>
              <a:chOff x="621437" y="1524151"/>
              <a:chExt cx="3005898" cy="1694517"/>
            </a:xfrm>
            <a:grpFill/>
          </p:grpSpPr>
          <p:sp>
            <p:nvSpPr>
              <p:cNvPr id="327" name="椭圆 32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9" name="圆角矩形 41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 flipH="1">
              <a:off x="-673708" y="5165144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23" name="椭圆 322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5" name="圆角矩形 4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 flipH="1">
              <a:off x="1172523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9" name="椭圆 318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1" name="圆角矩形 5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H="1">
              <a:off x="2979582" y="5166665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15" name="椭圆 314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圆角矩形 5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1" name="椭圆 31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 flipH="1">
              <a:off x="6799111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7" name="椭圆 306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9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 flipH="1">
              <a:off x="8099852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3" name="椭圆 30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圆角矩形 7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260475" y="1298575"/>
            <a:ext cx="3972560" cy="5547360"/>
            <a:chOff x="7776" y="2068"/>
            <a:chExt cx="6256" cy="87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" y="2068"/>
              <a:ext cx="6256" cy="8736"/>
            </a:xfrm>
            <a:prstGeom prst="rect">
              <a:avLst/>
            </a:prstGeom>
          </p:spPr>
        </p:pic>
        <p:pic>
          <p:nvPicPr>
            <p:cNvPr id="15" name="图片 57" descr="1536133901(1)"/>
            <p:cNvPicPr>
              <a:picLocks noChangeAspect="1"/>
            </p:cNvPicPr>
            <p:nvPr/>
          </p:nvPicPr>
          <p:blipFill>
            <a:blip r:embed="rId2"/>
            <a:srcRect l="39346" t="14795" r="39346" b="73037"/>
            <a:stretch>
              <a:fillRect/>
            </a:stretch>
          </p:blipFill>
          <p:spPr>
            <a:xfrm>
              <a:off x="10370" y="3704"/>
              <a:ext cx="1031" cy="1028"/>
            </a:xfrm>
            <a:prstGeom prst="ellipse">
              <a:avLst/>
            </a:prstGeom>
          </p:spPr>
        </p:pic>
      </p:grpSp>
      <p:grpSp>
        <p:nvGrpSpPr>
          <p:cNvPr id="274" name="组合 273"/>
          <p:cNvGrpSpPr/>
          <p:nvPr/>
        </p:nvGrpSpPr>
        <p:grpSpPr>
          <a:xfrm>
            <a:off x="5372889" y="1506733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5" name="任意多边形: 形状 27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8" name="平行四边形 27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9" name="矩形 27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055299" y="1613193"/>
            <a:ext cx="331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口袋校园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11"/>
          <a:stretch>
            <a:fillRect/>
          </a:stretch>
        </p:blipFill>
        <p:spPr>
          <a:xfrm>
            <a:off x="1847215" y="1979930"/>
            <a:ext cx="2809240" cy="4865370"/>
          </a:xfrm>
          <a:prstGeom prst="rect">
            <a:avLst/>
          </a:prstGeom>
        </p:spPr>
      </p:pic>
      <p:sp>
        <p:nvSpPr>
          <p:cNvPr id="53" name="Freeform 5"/>
          <p:cNvSpPr/>
          <p:nvPr/>
        </p:nvSpPr>
        <p:spPr bwMode="auto">
          <a:xfrm>
            <a:off x="5675630" y="3868420"/>
            <a:ext cx="379730" cy="312420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rgbClr val="01ACB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3" name="Freeform 5"/>
          <p:cNvSpPr/>
          <p:nvPr/>
        </p:nvSpPr>
        <p:spPr bwMode="auto">
          <a:xfrm>
            <a:off x="5656580" y="3000375"/>
            <a:ext cx="398780" cy="328930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rgbClr val="01ACB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66130" y="386842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话题广场：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话题罗列，点击进入话题详情发布动态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8025" y="302260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热门活动：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全国、省级、市级或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PU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的活动推荐位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5675630" y="4755515"/>
            <a:ext cx="379730" cy="312420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rgbClr val="01ACB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56580" y="4755515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动态：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微博广场，可点赞、评论、收藏动态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组合 294"/>
          <p:cNvGrpSpPr/>
          <p:nvPr/>
        </p:nvGrpSpPr>
        <p:grpSpPr>
          <a:xfrm>
            <a:off x="-673708" y="5885052"/>
            <a:ext cx="13532898" cy="1702990"/>
            <a:chOff x="-673708" y="5165144"/>
            <a:chExt cx="13532898" cy="1702990"/>
          </a:xfrm>
          <a:solidFill>
            <a:srgbClr val="01ACBF"/>
          </a:solidFill>
          <a:effectLst/>
        </p:grpSpPr>
        <p:grpSp>
          <p:nvGrpSpPr>
            <p:cNvPr id="296" name="组合 295"/>
            <p:cNvGrpSpPr/>
            <p:nvPr/>
          </p:nvGrpSpPr>
          <p:grpSpPr>
            <a:xfrm>
              <a:off x="9853292" y="5172096"/>
              <a:ext cx="3005898" cy="1694517"/>
              <a:chOff x="621437" y="1524151"/>
              <a:chExt cx="3005898" cy="1694517"/>
            </a:xfrm>
            <a:grpFill/>
          </p:grpSpPr>
          <p:sp>
            <p:nvSpPr>
              <p:cNvPr id="327" name="椭圆 32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9" name="圆角矩形 41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 flipH="1">
              <a:off x="-673708" y="5165144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23" name="椭圆 322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5" name="圆角矩形 4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 flipH="1">
              <a:off x="1172523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9" name="椭圆 318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1" name="圆角矩形 5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H="1">
              <a:off x="2979582" y="5166665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15" name="椭圆 314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圆角矩形 5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1" name="椭圆 31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 flipH="1">
              <a:off x="6799111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7" name="椭圆 306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9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 flipH="1">
              <a:off x="8099852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3" name="椭圆 30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圆角矩形 7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椭圆 2"/>
          <p:cNvSpPr/>
          <p:nvPr/>
        </p:nvSpPr>
        <p:spPr>
          <a:xfrm>
            <a:off x="1433513" y="479623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1313180"/>
            <a:ext cx="3972560" cy="554736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937760" y="1313180"/>
            <a:ext cx="3972560" cy="5547360"/>
            <a:chOff x="7776" y="2068"/>
            <a:chExt cx="6256" cy="87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" y="2068"/>
              <a:ext cx="6256" cy="8736"/>
            </a:xfrm>
            <a:prstGeom prst="rect">
              <a:avLst/>
            </a:prstGeom>
          </p:spPr>
        </p:pic>
        <p:pic>
          <p:nvPicPr>
            <p:cNvPr id="19" name="图片 57" descr="1536133901(1)"/>
            <p:cNvPicPr>
              <a:picLocks noChangeAspect="1"/>
            </p:cNvPicPr>
            <p:nvPr/>
          </p:nvPicPr>
          <p:blipFill>
            <a:blip r:embed="rId2"/>
            <a:srcRect l="39346" t="14795" r="39346" b="73037"/>
            <a:stretch>
              <a:fillRect/>
            </a:stretch>
          </p:blipFill>
          <p:spPr>
            <a:xfrm>
              <a:off x="10370" y="3704"/>
              <a:ext cx="1031" cy="1028"/>
            </a:xfrm>
            <a:prstGeom prst="ellipse">
              <a:avLst/>
            </a:prstGeom>
          </p:spPr>
        </p:pic>
      </p:grpSp>
      <p:grpSp>
        <p:nvGrpSpPr>
          <p:cNvPr id="274" name="组合 273"/>
          <p:cNvGrpSpPr/>
          <p:nvPr/>
        </p:nvGrpSpPr>
        <p:grpSpPr>
          <a:xfrm>
            <a:off x="423699" y="970793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5" name="任意多边形: 形状 27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8" name="平行四边形 27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9" name="矩形 27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65494" y="1077253"/>
            <a:ext cx="30054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口袋校园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5226"/>
          <a:stretch>
            <a:fillRect/>
          </a:stretch>
        </p:blipFill>
        <p:spPr>
          <a:xfrm>
            <a:off x="5525135" y="2048510"/>
            <a:ext cx="2766060" cy="48113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t="4761"/>
          <a:stretch>
            <a:fillRect/>
          </a:stretch>
        </p:blipFill>
        <p:spPr>
          <a:xfrm>
            <a:off x="8910320" y="2048510"/>
            <a:ext cx="2787650" cy="4812030"/>
          </a:xfrm>
          <a:prstGeom prst="rect">
            <a:avLst/>
          </a:prstGeom>
        </p:spPr>
      </p:pic>
      <p:sp>
        <p:nvSpPr>
          <p:cNvPr id="105" name="Freeform 13"/>
          <p:cNvSpPr>
            <a:spLocks noEditPoints="1"/>
          </p:cNvSpPr>
          <p:nvPr/>
        </p:nvSpPr>
        <p:spPr bwMode="auto">
          <a:xfrm>
            <a:off x="630555" y="2341880"/>
            <a:ext cx="541655" cy="310515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AA78B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72540" y="2181860"/>
            <a:ext cx="361188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  <a:latin typeface="+mn-ea"/>
              </a:rPr>
              <a:t>个人主页：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全可修改头像、昵称、签名，设置个性化背景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30555" y="3338195"/>
            <a:ext cx="541655" cy="310515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AA78B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65555" y="3216275"/>
            <a:ext cx="361188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  <a:latin typeface="+mn-ea"/>
              </a:rPr>
              <a:t>我的</a:t>
            </a:r>
            <a:r>
              <a:rPr lang="en-US" altLang="zh-CN" sz="1400" b="1">
                <a:solidFill>
                  <a:schemeClr val="tx1"/>
                </a:solidFill>
                <a:latin typeface="+mn-ea"/>
              </a:rPr>
              <a:t>PU</a:t>
            </a:r>
            <a:r>
              <a:rPr lang="zh-CN" sz="1400" b="1">
                <a:solidFill>
                  <a:schemeClr val="tx1"/>
                </a:solidFill>
                <a:latin typeface="+mn-ea"/>
              </a:rPr>
              <a:t>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可设置标签，查看部落、活动、访客和素质报告，联系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PU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客服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Freeform 13"/>
          <p:cNvSpPr>
            <a:spLocks noEditPoints="1"/>
          </p:cNvSpPr>
          <p:nvPr/>
        </p:nvSpPr>
        <p:spPr bwMode="auto">
          <a:xfrm>
            <a:off x="630555" y="4225290"/>
            <a:ext cx="541655" cy="310515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AA78B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205" y="4156710"/>
            <a:ext cx="3611880" cy="414020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  <a:latin typeface="+mn-ea"/>
              </a:rPr>
              <a:t>我的职场：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查看培训、测评和简历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630555" y="5050790"/>
            <a:ext cx="541655" cy="310515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AA78B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9205" y="4985385"/>
            <a:ext cx="361188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  <a:latin typeface="+mn-ea"/>
              </a:rPr>
              <a:t>我的</a:t>
            </a:r>
            <a:r>
              <a:rPr lang="en-US" altLang="zh-CN" sz="1400" b="1">
                <a:solidFill>
                  <a:schemeClr val="tx1"/>
                </a:solidFill>
                <a:latin typeface="+mn-ea"/>
              </a:rPr>
              <a:t>U</a:t>
            </a:r>
            <a:r>
              <a:rPr lang="zh-CN" altLang="en-US" sz="1400" b="1">
                <a:solidFill>
                  <a:schemeClr val="tx1"/>
                </a:solidFill>
                <a:latin typeface="+mn-ea"/>
              </a:rPr>
              <a:t>值</a:t>
            </a:r>
            <a:r>
              <a:rPr lang="zh-CN" sz="1400" b="1">
                <a:solidFill>
                  <a:schemeClr val="tx1"/>
                </a:solidFill>
                <a:latin typeface="+mn-ea"/>
              </a:rPr>
              <a:t>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可视化评分，展现学生的综合能力和在所有学生群体中的排名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492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120" y="4685030"/>
            <a:ext cx="6897370" cy="628015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512554" y="4230454"/>
            <a:ext cx="4168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口袋校园</a:t>
            </a:r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3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网页版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416327"/>
            <a:ext cx="25571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NO.</a:t>
            </a:r>
            <a:r>
              <a:rPr lang="en-US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54" y="3790566"/>
            <a:ext cx="1459246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855980" y="2251710"/>
            <a:ext cx="382714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329555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 rot="5400000">
            <a:off x="358648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01ACBF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34829" y="792773"/>
            <a:ext cx="25685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网页版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登录页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208405" y="3708400"/>
            <a:ext cx="335788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www.pocketuni.net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首次登录输入初始密码（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111111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首次登录不可以用手机号登录</a:t>
            </a: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333299" y="233238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9950" y="191325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655" y="2806065"/>
            <a:ext cx="5446395" cy="3383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2527" y="2852882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关于登录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40485" y="3421380"/>
            <a:ext cx="15303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45820" y="225933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DD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34035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58648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E76E66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70635" y="3583305"/>
            <a:ext cx="312737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完善账户个人资料，红色星号为必填项目，昵称、密码、密保邮箱、手机号码、验证码、籍贯、身份证号码，填写完毕后，点击“确定“初始化动作完成。</a:t>
            </a: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ea typeface="+mn-lt"/>
              </a:rPr>
              <a:t>账号初始化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dministrator\AppData\Local\Temp\WeChat Files\96b69524fcd186a14701f7d3861abf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167255"/>
            <a:ext cx="4295775" cy="41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7306254" y="1762733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920" y="225171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4952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 rot="5400000">
            <a:off x="3306445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687070" y="2389505"/>
            <a:ext cx="410718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34829" y="792773"/>
            <a:ext cx="2263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网页版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75995" y="2400300"/>
            <a:ext cx="370713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活动首页：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包含全省活动、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官方活动及全校所有活动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校园部落：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校内学生组织、学生社团及团支部统称为校园部落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校内通知：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可以查看校方发布的通知公告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问卷：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由校方发布学生完成问卷调查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申请实践学分（时）：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可以申请第二课堂类学时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333299" y="233238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9950" y="191325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0" y="2762250"/>
            <a:ext cx="6491605" cy="35826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120775" y="1718945"/>
            <a:ext cx="346710" cy="460375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分点上正文"/>
          <p:cNvSpPr/>
          <p:nvPr/>
        </p:nvSpPr>
        <p:spPr>
          <a:xfrm>
            <a:off x="6340659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分点上正文"/>
          <p:cNvSpPr/>
          <p:nvPr/>
        </p:nvSpPr>
        <p:spPr>
          <a:xfrm>
            <a:off x="6275331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分点上正文"/>
          <p:cNvSpPr/>
          <p:nvPr/>
        </p:nvSpPr>
        <p:spPr>
          <a:xfrm>
            <a:off x="4382955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9739" y="793408"/>
            <a:ext cx="28733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网页版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校园部落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3010" y="2263775"/>
            <a:ext cx="6856095" cy="38430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3010" y="2515870"/>
            <a:ext cx="6748145" cy="34277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8870" y="2171700"/>
            <a:ext cx="2639695" cy="4051935"/>
          </a:xfrm>
          <a:prstGeom prst="rect">
            <a:avLst/>
          </a:prstGeom>
          <a:solidFill>
            <a:srgbClr val="E7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467485" y="2745105"/>
            <a:ext cx="2251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显示学校所有的校园社团及组织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总部落排行榜：显示全省高校最具活力的前十名，全校排行则显示各自学校的前十位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4455" y="1901190"/>
            <a:ext cx="219710" cy="285115"/>
            <a:chOff x="10692119" y="3829078"/>
            <a:chExt cx="1009652" cy="1661039"/>
          </a:xfrm>
        </p:grpSpPr>
        <p:sp>
          <p:nvSpPr>
            <p:cNvPr id="7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47775" y="1845945"/>
            <a:ext cx="346710" cy="460375"/>
            <a:chOff x="10692119" y="3829078"/>
            <a:chExt cx="1009652" cy="1661039"/>
          </a:xfrm>
        </p:grpSpPr>
        <p:sp>
          <p:nvSpPr>
            <p:cNvPr id="11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29660" y="68707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分点上正文"/>
          <p:cNvSpPr/>
          <p:nvPr/>
        </p:nvSpPr>
        <p:spPr>
          <a:xfrm>
            <a:off x="6340659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分点上正文"/>
          <p:cNvSpPr/>
          <p:nvPr/>
        </p:nvSpPr>
        <p:spPr>
          <a:xfrm>
            <a:off x="6275331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分点上正文"/>
          <p:cNvSpPr/>
          <p:nvPr/>
        </p:nvSpPr>
        <p:spPr>
          <a:xfrm>
            <a:off x="4382955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4614" y="793408"/>
            <a:ext cx="3482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网页版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申请实践学分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3010" y="2263775"/>
            <a:ext cx="6856095" cy="38430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8870" y="2171700"/>
            <a:ext cx="263969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467485" y="2745105"/>
            <a:ext cx="2251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选择需要申请的项目填写完成后提交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学生可在前台查看个人申请的通过情况及获得学分（学时）明细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1755" y="2407920"/>
            <a:ext cx="6620510" cy="3540760"/>
          </a:xfrm>
          <a:prstGeom prst="rect">
            <a:avLst/>
          </a:prstGeom>
        </p:spPr>
      </p:pic>
      <p:grpSp>
        <p:nvGrpSpPr>
          <p:cNvPr id="121" name="组合 120"/>
          <p:cNvGrpSpPr/>
          <p:nvPr/>
        </p:nvGrpSpPr>
        <p:grpSpPr>
          <a:xfrm>
            <a:off x="9950936" y="1657629"/>
            <a:ext cx="367913" cy="605276"/>
            <a:chOff x="10692119" y="3829078"/>
            <a:chExt cx="1009652" cy="1661039"/>
          </a:xfrm>
        </p:grpSpPr>
        <p:sp>
          <p:nvSpPr>
            <p:cNvPr id="122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3" name="任意多边形: 形状 122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39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 dirty="0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0275400" y="2047068"/>
            <a:ext cx="128803" cy="215500"/>
            <a:chOff x="4414303" y="5390819"/>
            <a:chExt cx="210819" cy="352721"/>
          </a:xfrm>
        </p:grpSpPr>
        <p:sp>
          <p:nvSpPr>
            <p:cNvPr id="171" name="椭圆 170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290320" y="1722755"/>
            <a:ext cx="566420" cy="372745"/>
            <a:chOff x="7274063" y="338841"/>
            <a:chExt cx="500086" cy="372435"/>
          </a:xfrm>
        </p:grpSpPr>
        <p:grpSp>
          <p:nvGrpSpPr>
            <p:cNvPr id="21" name="组合 20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78" name="等腰三角形 177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0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1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5" name="椭圆 24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74948" y="2893101"/>
            <a:ext cx="51333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dirty="0">
                <a:solidFill>
                  <a:srgbClr val="FF725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</a:t>
            </a:r>
            <a:endParaRPr lang="zh-CN" altLang="en-US" sz="9600" b="1" dirty="0">
              <a:solidFill>
                <a:srgbClr val="FF725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567238" y="1766402"/>
            <a:ext cx="305752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PU</a:t>
            </a:r>
            <a:r>
              <a:rPr lang="zh-CN" alt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口袋校园</a:t>
            </a:r>
            <a:endParaRPr lang="zh-CN" altLang="en-US" sz="4200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04550" y="2616186"/>
            <a:ext cx="679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04550" y="4751238"/>
            <a:ext cx="679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95325" y="620714"/>
            <a:ext cx="10801350" cy="5653086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2" name="图片 1" descr="微信图片_201808201115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8745" y="3051810"/>
            <a:ext cx="1372870" cy="1391285"/>
          </a:xfrm>
          <a:prstGeom prst="rect">
            <a:avLst/>
          </a:prstGeom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746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000" y="3731740"/>
            <a:ext cx="6230652" cy="627942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474454" y="4298399"/>
            <a:ext cx="2595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00" b="1" spc="100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200" b="1" spc="100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</a:t>
            </a:r>
            <a:r>
              <a:rPr lang="zh-CN" altLang="en-US" sz="3200" b="1" spc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en-US" altLang="zh-CN" sz="36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en-US" altLang="zh-CN" sz="36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333777"/>
            <a:ext cx="40392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网址：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http://www.pocketuni.net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70" y="2847975"/>
            <a:ext cx="3766185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80" y="2264410"/>
            <a:ext cx="1631950" cy="1609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612" y="2264410"/>
            <a:ext cx="1646555" cy="1635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5506" y="3042437"/>
            <a:ext cx="3953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地址：苏州市吴中区星湖街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328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号创意产业园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103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</a:t>
            </a:r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l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客服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公众号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400 8788 593</a:t>
            </a:r>
            <a:endParaRPr lang="zh-CN" altLang="en-US" sz="1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38700" y="4135755"/>
            <a:ext cx="7321550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b="1" dirty="0" smtClean="0"/>
              <a:t>         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苹果下载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dirty="0"/>
              <a:t> </a:t>
            </a:r>
            <a:r>
              <a:rPr lang="en-US" altLang="zh-CN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      </a:t>
            </a:r>
            <a:endParaRPr lang="zh-CN" altLang="zh-CN" dirty="0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492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120" y="4685030"/>
            <a:ext cx="7849235" cy="628015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407779" y="4299034"/>
            <a:ext cx="49561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口袋校园</a:t>
            </a:r>
            <a:r>
              <a:rPr lang="zh-CN" altLang="en-US" sz="3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手机客户端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416327"/>
            <a:ext cx="25571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NO.1</a:t>
            </a:r>
            <a:endParaRPr lang="zh-CN" alt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54" y="3790566"/>
            <a:ext cx="1459246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梯形 31"/>
          <p:cNvSpPr/>
          <p:nvPr/>
        </p:nvSpPr>
        <p:spPr>
          <a:xfrm>
            <a:off x="4333665" y="951781"/>
            <a:ext cx="1031111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梯形 34"/>
          <p:cNvSpPr/>
          <p:nvPr/>
        </p:nvSpPr>
        <p:spPr>
          <a:xfrm>
            <a:off x="5722073" y="951781"/>
            <a:ext cx="1031763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梯形 37"/>
          <p:cNvSpPr/>
          <p:nvPr/>
        </p:nvSpPr>
        <p:spPr>
          <a:xfrm>
            <a:off x="7100068" y="951781"/>
            <a:ext cx="1048594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梯形 40"/>
          <p:cNvSpPr/>
          <p:nvPr/>
        </p:nvSpPr>
        <p:spPr>
          <a:xfrm>
            <a:off x="8511874" y="951781"/>
            <a:ext cx="102619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梯形 27"/>
          <p:cNvSpPr/>
          <p:nvPr/>
        </p:nvSpPr>
        <p:spPr>
          <a:xfrm>
            <a:off x="2938463" y="951781"/>
            <a:ext cx="103740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2224087" y="1152524"/>
            <a:ext cx="7743826" cy="5705475"/>
          </a:xfrm>
          <a:prstGeom prst="rect">
            <a:avLst/>
          </a:prstGeom>
          <a:solidFill>
            <a:srgbClr val="01AC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513107" y="951885"/>
            <a:ext cx="671727" cy="1803400"/>
            <a:chOff x="2273474" y="1958976"/>
            <a:chExt cx="937964" cy="3082924"/>
          </a:xfrm>
        </p:grpSpPr>
        <p:sp>
          <p:nvSpPr>
            <p:cNvPr id="33" name="矩形 32"/>
            <p:cNvSpPr/>
            <p:nvPr/>
          </p:nvSpPr>
          <p:spPr>
            <a:xfrm rot="5400000">
              <a:off x="1200994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1269299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02325" y="951865"/>
            <a:ext cx="671830" cy="2251710"/>
            <a:chOff x="4016242" y="1958976"/>
            <a:chExt cx="937964" cy="3082924"/>
          </a:xfrm>
        </p:grpSpPr>
        <p:sp>
          <p:nvSpPr>
            <p:cNvPr id="36" name="矩形 35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96785" y="951865"/>
            <a:ext cx="671830" cy="1804035"/>
            <a:chOff x="5759009" y="1958976"/>
            <a:chExt cx="937964" cy="3082924"/>
          </a:xfrm>
        </p:grpSpPr>
        <p:sp>
          <p:nvSpPr>
            <p:cNvPr id="39" name="矩形 38"/>
            <p:cNvSpPr/>
            <p:nvPr/>
          </p:nvSpPr>
          <p:spPr>
            <a:xfrm rot="5400000">
              <a:off x="4686529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4754834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Freeform 13"/>
          <p:cNvSpPr>
            <a:spLocks noEditPoints="1"/>
          </p:cNvSpPr>
          <p:nvPr/>
        </p:nvSpPr>
        <p:spPr bwMode="auto">
          <a:xfrm>
            <a:off x="3200520" y="404366"/>
            <a:ext cx="568264" cy="339085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FFB84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16200000">
            <a:off x="-1745177" y="2888735"/>
            <a:ext cx="5705480" cy="2233053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梯形 76"/>
          <p:cNvSpPr/>
          <p:nvPr/>
        </p:nvSpPr>
        <p:spPr>
          <a:xfrm rot="5400000">
            <a:off x="8227217" y="2893217"/>
            <a:ext cx="5705480" cy="2224087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1" name="组合 80"/>
          <p:cNvGrpSpPr/>
          <p:nvPr/>
        </p:nvGrpSpPr>
        <p:grpSpPr>
          <a:xfrm>
            <a:off x="3763164" y="4358602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任意多边形: 形状 81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427919" y="4456172"/>
            <a:ext cx="16065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功能</a:t>
            </a:r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46295" y="1228725"/>
            <a:ext cx="29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37580" y="1265555"/>
            <a:ext cx="29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08545" y="1254760"/>
            <a:ext cx="29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18485" y="948690"/>
            <a:ext cx="671830" cy="2153285"/>
            <a:chOff x="4016242" y="1958976"/>
            <a:chExt cx="937964" cy="3082924"/>
          </a:xfrm>
        </p:grpSpPr>
        <p:sp>
          <p:nvSpPr>
            <p:cNvPr id="24" name="矩形 23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601493" y="225617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94048" y="275528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828" y="231713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55010" y="1241425"/>
            <a:ext cx="29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00683" y="2550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689182" y="959505"/>
            <a:ext cx="671727" cy="2489199"/>
            <a:chOff x="4016242" y="1958976"/>
            <a:chExt cx="937964" cy="3082924"/>
          </a:xfrm>
        </p:grpSpPr>
        <p:sp>
          <p:nvSpPr>
            <p:cNvPr id="27" name="矩形 26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801100" y="122872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90588" y="2804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组合 294"/>
          <p:cNvGrpSpPr/>
          <p:nvPr/>
        </p:nvGrpSpPr>
        <p:grpSpPr>
          <a:xfrm>
            <a:off x="-673708" y="5340222"/>
            <a:ext cx="13532898" cy="1702990"/>
            <a:chOff x="-673708" y="5165144"/>
            <a:chExt cx="13532898" cy="1702990"/>
          </a:xfrm>
          <a:solidFill>
            <a:srgbClr val="01ACBF"/>
          </a:solidFill>
          <a:effectLst/>
        </p:grpSpPr>
        <p:grpSp>
          <p:nvGrpSpPr>
            <p:cNvPr id="296" name="组合 295"/>
            <p:cNvGrpSpPr/>
            <p:nvPr/>
          </p:nvGrpSpPr>
          <p:grpSpPr>
            <a:xfrm>
              <a:off x="9853292" y="5172096"/>
              <a:ext cx="3005898" cy="1694517"/>
              <a:chOff x="621437" y="1524151"/>
              <a:chExt cx="3005898" cy="1694517"/>
            </a:xfrm>
            <a:grpFill/>
          </p:grpSpPr>
          <p:sp>
            <p:nvSpPr>
              <p:cNvPr id="327" name="椭圆 32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9" name="圆角矩形 41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 flipH="1">
              <a:off x="-673708" y="5165144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23" name="椭圆 322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5" name="圆角矩形 4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 flipH="1">
              <a:off x="1172523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9" name="椭圆 318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1" name="圆角矩形 5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H="1">
              <a:off x="2979582" y="5166665"/>
              <a:ext cx="3005897" cy="1694517"/>
              <a:chOff x="621437" y="1524151"/>
              <a:chExt cx="3005898" cy="1694517"/>
            </a:xfrm>
            <a:grpFill/>
          </p:grpSpPr>
          <p:sp>
            <p:nvSpPr>
              <p:cNvPr id="315" name="椭圆 314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圆角矩形 5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1" name="椭圆 31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 flipH="1">
              <a:off x="6799111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7" name="椭圆 306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9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 flipH="1">
              <a:off x="8099852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03" name="椭圆 30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圆角矩形 7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rot="0">
            <a:off x="4071620" y="1648460"/>
            <a:ext cx="466598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任意多边形: 形状 16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4977130" y="3855085"/>
            <a:ext cx="652970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GB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选择学校，输入学号和密码登录（初始密码：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111111</a:t>
            </a:r>
            <a:r>
              <a:rPr lang="zh-CN" altLang="en-GB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GB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GB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或使用手机（需绑定手机号码）、微信账号、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QQ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账号登录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若使用QQ 、微信账号登录，登录后是游客账号，只能浏览app</a:t>
            </a:r>
            <a:endParaRPr lang="en-GB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0" name="分隔线"/>
          <p:cNvCxnSpPr/>
          <p:nvPr/>
        </p:nvCxnSpPr>
        <p:spPr>
          <a:xfrm>
            <a:off x="5085715" y="3663950"/>
            <a:ext cx="17360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78314" y="1725588"/>
            <a:ext cx="331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PU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口袋校园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4944184" y="280793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账号登录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8" name="组合 157"/>
          <p:cNvGrpSpPr/>
          <p:nvPr/>
        </p:nvGrpSpPr>
        <p:grpSpPr>
          <a:xfrm flipH="1">
            <a:off x="11574263" y="881103"/>
            <a:ext cx="531666" cy="299717"/>
            <a:chOff x="621437" y="1524151"/>
            <a:chExt cx="3005898" cy="1694517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59" name="椭圆 158"/>
            <p:cNvSpPr/>
            <p:nvPr/>
          </p:nvSpPr>
          <p:spPr>
            <a:xfrm>
              <a:off x="621437" y="2117836"/>
              <a:ext cx="1100831" cy="11008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2198031" y="1789364"/>
              <a:ext cx="1429304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1" name="圆角矩形 47"/>
            <p:cNvSpPr/>
            <p:nvPr/>
          </p:nvSpPr>
          <p:spPr>
            <a:xfrm>
              <a:off x="1074198" y="2442039"/>
              <a:ext cx="2032371" cy="7766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44829" y="1524151"/>
              <a:ext cx="1675644" cy="1675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9993648" y="408592"/>
            <a:ext cx="549468" cy="228276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73" name="椭圆 27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4" name="组合 27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286" name="椭圆 28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282" name="椭圆 28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78" name="椭圆 27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77" name="椭圆 27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582673" y="1300231"/>
            <a:ext cx="500086" cy="372435"/>
            <a:chOff x="7274063" y="338841"/>
            <a:chExt cx="500086" cy="372435"/>
          </a:xfrm>
        </p:grpSpPr>
        <p:grpSp>
          <p:nvGrpSpPr>
            <p:cNvPr id="11" name="组合 10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87" name="图片 18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80" name="图片 17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82" name="组合 181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84" name="等腰三角形 183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3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5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88" name="椭圆 187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1925" y="1496060"/>
            <a:ext cx="3972560" cy="5547360"/>
            <a:chOff x="7776" y="2068"/>
            <a:chExt cx="6256" cy="87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" y="2068"/>
              <a:ext cx="6256" cy="873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rcRect t="4887"/>
            <a:stretch>
              <a:fillRect/>
            </a:stretch>
          </p:blipFill>
          <p:spPr>
            <a:xfrm>
              <a:off x="8711" y="3226"/>
              <a:ext cx="4365" cy="7578"/>
            </a:xfrm>
            <a:prstGeom prst="rect">
              <a:avLst/>
            </a:prstGeom>
          </p:spPr>
        </p:pic>
        <p:pic>
          <p:nvPicPr>
            <p:cNvPr id="15" name="图片 57" descr="1536133901(1)"/>
            <p:cNvPicPr>
              <a:picLocks noChangeAspect="1"/>
            </p:cNvPicPr>
            <p:nvPr/>
          </p:nvPicPr>
          <p:blipFill>
            <a:blip r:embed="rId4"/>
            <a:srcRect l="39346" t="14795" r="39346" b="73037"/>
            <a:stretch>
              <a:fillRect/>
            </a:stretch>
          </p:blipFill>
          <p:spPr>
            <a:xfrm>
              <a:off x="10370" y="3704"/>
              <a:ext cx="1031" cy="1028"/>
            </a:xfrm>
            <a:prstGeom prst="ellipse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2231390"/>
            <a:ext cx="2771140" cy="4784090"/>
          </a:xfrm>
          <a:prstGeom prst="rect">
            <a:avLst/>
          </a:prstGeom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673735" y="4765040"/>
            <a:ext cx="13533120" cy="2092960"/>
            <a:chOff x="-673708" y="3422199"/>
            <a:chExt cx="13532898" cy="3435801"/>
          </a:xfrm>
          <a:solidFill>
            <a:srgbClr val="01ACBF"/>
          </a:solidFill>
          <a:effectLst/>
        </p:grpSpPr>
        <p:sp>
          <p:nvSpPr>
            <p:cNvPr id="27" name="矩形 26"/>
            <p:cNvSpPr/>
            <p:nvPr/>
          </p:nvSpPr>
          <p:spPr>
            <a:xfrm>
              <a:off x="0" y="4683043"/>
              <a:ext cx="12192000" cy="21749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-673708" y="3422199"/>
              <a:ext cx="13532898" cy="1702990"/>
              <a:chOff x="-673708" y="5165144"/>
              <a:chExt cx="13532898" cy="1702990"/>
            </a:xfrm>
            <a:grpFill/>
            <a:effectLst/>
          </p:grpSpPr>
          <p:grpSp>
            <p:nvGrpSpPr>
              <p:cNvPr id="138" name="组合 137"/>
              <p:cNvGrpSpPr/>
              <p:nvPr/>
            </p:nvGrpSpPr>
            <p:grpSpPr>
              <a:xfrm>
                <a:off x="9853292" y="5172096"/>
                <a:ext cx="3005898" cy="1694517"/>
                <a:chOff x="621437" y="1524151"/>
                <a:chExt cx="3005898" cy="1694517"/>
              </a:xfrm>
              <a:grpFill/>
            </p:grpSpPr>
            <p:sp>
              <p:nvSpPr>
                <p:cNvPr id="228" name="椭圆 227"/>
                <p:cNvSpPr/>
                <p:nvPr/>
              </p:nvSpPr>
              <p:spPr>
                <a:xfrm>
                  <a:off x="621437" y="2117836"/>
                  <a:ext cx="1100831" cy="11008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9" name="椭圆 228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0" name="圆角矩形 41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1" name="椭圆 230"/>
                <p:cNvSpPr/>
                <p:nvPr/>
              </p:nvSpPr>
              <p:spPr>
                <a:xfrm>
                  <a:off x="1144829" y="1524151"/>
                  <a:ext cx="1675644" cy="16756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3" name="组合 162"/>
              <p:cNvGrpSpPr/>
              <p:nvPr/>
            </p:nvGrpSpPr>
            <p:grpSpPr>
              <a:xfrm flipH="1">
                <a:off x="-673708" y="5165144"/>
                <a:ext cx="3005897" cy="1694517"/>
                <a:chOff x="621437" y="1524151"/>
                <a:chExt cx="3005898" cy="1694517"/>
              </a:xfrm>
              <a:grpFill/>
            </p:grpSpPr>
            <p:sp>
              <p:nvSpPr>
                <p:cNvPr id="224" name="椭圆 223"/>
                <p:cNvSpPr/>
                <p:nvPr/>
              </p:nvSpPr>
              <p:spPr>
                <a:xfrm>
                  <a:off x="621437" y="2117836"/>
                  <a:ext cx="1100831" cy="11008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6" name="圆角矩形 47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7" name="椭圆 226"/>
                <p:cNvSpPr/>
                <p:nvPr/>
              </p:nvSpPr>
              <p:spPr>
                <a:xfrm>
                  <a:off x="1144829" y="1524151"/>
                  <a:ext cx="1675644" cy="16756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9" name="组合 198"/>
              <p:cNvGrpSpPr/>
              <p:nvPr/>
            </p:nvGrpSpPr>
            <p:grpSpPr>
              <a:xfrm flipH="1">
                <a:off x="1172523" y="5437309"/>
                <a:ext cx="2879019" cy="1429304"/>
                <a:chOff x="748315" y="1789364"/>
                <a:chExt cx="2879020" cy="1429304"/>
              </a:xfrm>
              <a:grpFill/>
            </p:grpSpPr>
            <p:sp>
              <p:nvSpPr>
                <p:cNvPr id="220" name="椭圆 219"/>
                <p:cNvSpPr/>
                <p:nvPr/>
              </p:nvSpPr>
              <p:spPr>
                <a:xfrm>
                  <a:off x="748315" y="2425638"/>
                  <a:ext cx="793029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2" name="圆角矩形 52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>
                  <a:off x="1144830" y="2027271"/>
                  <a:ext cx="1172523" cy="11725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0" name="组合 199"/>
              <p:cNvGrpSpPr/>
              <p:nvPr/>
            </p:nvGrpSpPr>
            <p:grpSpPr>
              <a:xfrm flipH="1">
                <a:off x="2979582" y="5166665"/>
                <a:ext cx="3005897" cy="1694517"/>
                <a:chOff x="621437" y="1524151"/>
                <a:chExt cx="3005898" cy="1694517"/>
              </a:xfrm>
              <a:grpFill/>
            </p:grpSpPr>
            <p:sp>
              <p:nvSpPr>
                <p:cNvPr id="216" name="椭圆 215"/>
                <p:cNvSpPr/>
                <p:nvPr/>
              </p:nvSpPr>
              <p:spPr>
                <a:xfrm>
                  <a:off x="621437" y="2117836"/>
                  <a:ext cx="1100831" cy="11008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8" name="圆角矩形 57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9" name="椭圆 218"/>
                <p:cNvSpPr/>
                <p:nvPr/>
              </p:nvSpPr>
              <p:spPr>
                <a:xfrm>
                  <a:off x="1144829" y="1524151"/>
                  <a:ext cx="1675644" cy="16756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1" name="组合 200"/>
              <p:cNvGrpSpPr/>
              <p:nvPr/>
            </p:nvGrpSpPr>
            <p:grpSpPr>
              <a:xfrm flipH="1">
                <a:off x="4825813" y="5438830"/>
                <a:ext cx="2879019" cy="1429304"/>
                <a:chOff x="748315" y="1789364"/>
                <a:chExt cx="2879020" cy="1429304"/>
              </a:xfrm>
              <a:grpFill/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748315" y="2425638"/>
                  <a:ext cx="793029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4" name="圆角矩形 62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1144830" y="2027271"/>
                  <a:ext cx="1172523" cy="11725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2" name="组合 201"/>
              <p:cNvGrpSpPr/>
              <p:nvPr/>
            </p:nvGrpSpPr>
            <p:grpSpPr>
              <a:xfrm flipH="1">
                <a:off x="6799111" y="5437309"/>
                <a:ext cx="2879019" cy="1429304"/>
                <a:chOff x="748315" y="1789364"/>
                <a:chExt cx="2879020" cy="1429304"/>
              </a:xfrm>
              <a:grpFill/>
            </p:grpSpPr>
            <p:sp>
              <p:nvSpPr>
                <p:cNvPr id="208" name="椭圆 207"/>
                <p:cNvSpPr/>
                <p:nvPr/>
              </p:nvSpPr>
              <p:spPr>
                <a:xfrm>
                  <a:off x="748315" y="2425638"/>
                  <a:ext cx="793029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0" name="圆角矩形 67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1144830" y="2027271"/>
                  <a:ext cx="1172523" cy="11725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3" name="组合 202"/>
              <p:cNvGrpSpPr/>
              <p:nvPr/>
            </p:nvGrpSpPr>
            <p:grpSpPr>
              <a:xfrm flipH="1">
                <a:off x="8099852" y="5437309"/>
                <a:ext cx="2879019" cy="1429304"/>
                <a:chOff x="748315" y="1789364"/>
                <a:chExt cx="2879020" cy="1429304"/>
              </a:xfrm>
              <a:grpFill/>
            </p:grpSpPr>
            <p:sp>
              <p:nvSpPr>
                <p:cNvPr id="204" name="椭圆 203"/>
                <p:cNvSpPr/>
                <p:nvPr/>
              </p:nvSpPr>
              <p:spPr>
                <a:xfrm>
                  <a:off x="748315" y="2425638"/>
                  <a:ext cx="793029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6" name="圆角矩形 72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7" name="椭圆 206"/>
                <p:cNvSpPr/>
                <p:nvPr/>
              </p:nvSpPr>
              <p:spPr>
                <a:xfrm>
                  <a:off x="1144830" y="2027271"/>
                  <a:ext cx="1172523" cy="11725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64" name="组合 63"/>
          <p:cNvGrpSpPr/>
          <p:nvPr/>
        </p:nvGrpSpPr>
        <p:grpSpPr>
          <a:xfrm>
            <a:off x="2950364" y="296423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59774" y="402248"/>
            <a:ext cx="30054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02 PU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口袋校园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85" y="1188720"/>
            <a:ext cx="4110355" cy="5676900"/>
          </a:xfrm>
          <a:prstGeom prst="rect">
            <a:avLst/>
          </a:prstGeom>
        </p:spPr>
      </p:pic>
      <p:pic>
        <p:nvPicPr>
          <p:cNvPr id="6" name="图片 5" descr="微信图片_20180928141736"/>
          <p:cNvPicPr>
            <a:picLocks noChangeAspect="1"/>
          </p:cNvPicPr>
          <p:nvPr/>
        </p:nvPicPr>
        <p:blipFill>
          <a:blip r:embed="rId2"/>
          <a:srcRect t="3682"/>
          <a:stretch>
            <a:fillRect/>
          </a:stretch>
        </p:blipFill>
        <p:spPr>
          <a:xfrm>
            <a:off x="3872230" y="1922780"/>
            <a:ext cx="2885440" cy="4942840"/>
          </a:xfrm>
          <a:prstGeom prst="rect">
            <a:avLst/>
          </a:prstGeom>
        </p:spPr>
      </p:pic>
      <p:sp>
        <p:nvSpPr>
          <p:cNvPr id="11" name="椭圆 10">
            <a:hlinkClick r:id="rId3" action="ppaction://hlinksldjump"/>
          </p:cNvPr>
          <p:cNvSpPr/>
          <p:nvPr/>
        </p:nvSpPr>
        <p:spPr>
          <a:xfrm>
            <a:off x="7099935" y="1922780"/>
            <a:ext cx="210820" cy="210820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34385" y="2706370"/>
            <a:ext cx="211455" cy="21145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61770" y="2651760"/>
            <a:ext cx="2475230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1400" b="1">
                <a:solidFill>
                  <a:schemeClr val="tx1"/>
                </a:solidFill>
                <a:latin typeface="+mn-ea"/>
                <a:cs typeface="+mn-ea"/>
              </a:rPr>
              <a:t>首页banner</a:t>
            </a:r>
            <a:endParaRPr lang="zh-CN" sz="140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03720" y="2628265"/>
            <a:ext cx="45993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扫一扫：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扫描二维码关注好友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活动管理员签到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31990" y="190246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消息通知：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系统通知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&amp;PU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公告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校内通知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好友消息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54400" y="2805430"/>
            <a:ext cx="591185" cy="0"/>
          </a:xfrm>
          <a:prstGeom prst="line">
            <a:avLst/>
          </a:prstGeom>
          <a:ln>
            <a:solidFill>
              <a:srgbClr val="EA7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28765" y="2028190"/>
            <a:ext cx="591185" cy="0"/>
          </a:xfrm>
          <a:prstGeom prst="line">
            <a:avLst/>
          </a:prstGeom>
          <a:ln>
            <a:solidFill>
              <a:srgbClr val="DD3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68300" y="4068445"/>
            <a:ext cx="45993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应用</a:t>
            </a:r>
            <a:r>
              <a:rPr lang="en-US" altLang="zh-CN" sz="1400" b="1">
                <a:solidFill>
                  <a:schemeClr val="tx1"/>
                </a:solidFill>
                <a:latin typeface="+mn-ea"/>
              </a:rPr>
              <a:t>icons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10120" y="3314065"/>
            <a:ext cx="393446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zh-CN" sz="1400" b="1">
                <a:solidFill>
                  <a:schemeClr val="tx1"/>
                </a:solidFill>
                <a:latin typeface="+mn-ea"/>
              </a:rPr>
              <a:t>二维码：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展示我的二维码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&amp;UID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，互扫加好友</a:t>
            </a:r>
            <a:r>
              <a:rPr lang="en-US" altLang="zh-CN" sz="1400">
                <a:solidFill>
                  <a:schemeClr val="tx1"/>
                </a:solidFill>
                <a:latin typeface="+mn-ea"/>
              </a:rPr>
              <a:t>&amp;</a:t>
            </a:r>
            <a:r>
              <a:rPr lang="zh-CN" altLang="en-US" sz="1400">
                <a:solidFill>
                  <a:schemeClr val="tx1"/>
                </a:solidFill>
                <a:latin typeface="+mn-ea"/>
              </a:rPr>
              <a:t>活动签到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54400" y="4221480"/>
            <a:ext cx="591185" cy="0"/>
          </a:xfrm>
          <a:prstGeom prst="line">
            <a:avLst/>
          </a:prstGeom>
          <a:ln>
            <a:solidFill>
              <a:srgbClr val="47CB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334385" y="4116705"/>
            <a:ext cx="209550" cy="209550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>
            <a:hlinkClick r:id="rId3" action="ppaction://hlinksldjump"/>
          </p:cNvPr>
          <p:cNvSpPr/>
          <p:nvPr/>
        </p:nvSpPr>
        <p:spPr>
          <a:xfrm>
            <a:off x="7098030" y="2676525"/>
            <a:ext cx="210820" cy="210820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>
            <a:hlinkClick r:id="rId3" action="ppaction://hlinksldjump"/>
          </p:cNvPr>
          <p:cNvSpPr/>
          <p:nvPr/>
        </p:nvSpPr>
        <p:spPr>
          <a:xfrm>
            <a:off x="7098030" y="3422015"/>
            <a:ext cx="210820" cy="210820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组合 294"/>
          <p:cNvGrpSpPr/>
          <p:nvPr/>
        </p:nvGrpSpPr>
        <p:grpSpPr>
          <a:xfrm>
            <a:off x="-673708" y="5275870"/>
            <a:ext cx="13532898" cy="6187440"/>
            <a:chOff x="-673708" y="5100792"/>
            <a:chExt cx="13532898" cy="6187440"/>
          </a:xfrm>
          <a:solidFill>
            <a:srgbClr val="01ACBF"/>
          </a:solidFill>
          <a:effectLst/>
        </p:grpSpPr>
        <p:grpSp>
          <p:nvGrpSpPr>
            <p:cNvPr id="296" name="组合 295"/>
            <p:cNvGrpSpPr/>
            <p:nvPr/>
          </p:nvGrpSpPr>
          <p:grpSpPr>
            <a:xfrm>
              <a:off x="9853292" y="5172096"/>
              <a:ext cx="3005898" cy="1694517"/>
              <a:chOff x="621437" y="1524151"/>
              <a:chExt cx="3005898" cy="1694517"/>
            </a:xfrm>
            <a:grpFill/>
          </p:grpSpPr>
          <p:sp>
            <p:nvSpPr>
              <p:cNvPr id="327" name="椭圆 32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9" name="圆角矩形 41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14482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 flipH="1">
              <a:off x="-673708" y="5141649"/>
              <a:ext cx="5499542" cy="1718012"/>
              <a:chOff x="-1872209" y="1500656"/>
              <a:chExt cx="5499544" cy="1718012"/>
            </a:xfrm>
            <a:grpFill/>
          </p:grpSpPr>
          <p:sp>
            <p:nvSpPr>
              <p:cNvPr id="323" name="椭圆 322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5" name="圆角矩形 4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-1872209" y="1500656"/>
                <a:ext cx="4706622" cy="16757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 flipH="1">
              <a:off x="1172523" y="5437309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319" name="椭圆 318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1" name="圆角矩形 5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H="1">
              <a:off x="2979582" y="5431878"/>
              <a:ext cx="3005897" cy="1429304"/>
              <a:chOff x="621437" y="1789364"/>
              <a:chExt cx="3005898" cy="1429304"/>
            </a:xfrm>
            <a:grpFill/>
          </p:grpSpPr>
          <p:sp>
            <p:nvSpPr>
              <p:cNvPr id="315" name="椭圆 314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7" name="圆角矩形 5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 flipH="1">
              <a:off x="1563112" y="5100792"/>
              <a:ext cx="7972425" cy="6187440"/>
              <a:chOff x="-1082391" y="1451326"/>
              <a:chExt cx="7972428" cy="6187440"/>
            </a:xfrm>
            <a:grpFill/>
          </p:grpSpPr>
          <p:sp>
            <p:nvSpPr>
              <p:cNvPr id="311" name="椭圆 31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-1082391" y="1451326"/>
                <a:ext cx="7972428" cy="6187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 flipH="1">
              <a:off x="7319877" y="5675216"/>
              <a:ext cx="2358253" cy="1191396"/>
              <a:chOff x="748315" y="2027271"/>
              <a:chExt cx="2358254" cy="1191396"/>
            </a:xfrm>
            <a:grpFill/>
          </p:grpSpPr>
          <p:sp>
            <p:nvSpPr>
              <p:cNvPr id="307" name="椭圆 306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9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 flipH="1">
              <a:off x="8099781" y="5437309"/>
              <a:ext cx="3952875" cy="1429385"/>
              <a:chOff x="-325470" y="1789364"/>
              <a:chExt cx="3952876" cy="1429385"/>
            </a:xfrm>
            <a:grpFill/>
          </p:grpSpPr>
          <p:sp>
            <p:nvSpPr>
              <p:cNvPr id="303" name="椭圆 30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-325470" y="1789364"/>
                <a:ext cx="3952876" cy="14293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5" name="圆角矩形 7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"/>
            <a:ext cx="4806315" cy="66382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625"/>
          <a:stretch>
            <a:fillRect/>
          </a:stretch>
        </p:blipFill>
        <p:spPr>
          <a:xfrm>
            <a:off x="727075" y="1097280"/>
            <a:ext cx="3352800" cy="576072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1639550" y="4604385"/>
            <a:ext cx="699135" cy="1090930"/>
            <a:chOff x="10692119" y="3829078"/>
            <a:chExt cx="1009652" cy="1661039"/>
          </a:xfrm>
        </p:grpSpPr>
        <p:sp>
          <p:nvSpPr>
            <p:cNvPr id="44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5" name="任意多边形: 形状 122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39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563350" y="4890135"/>
            <a:ext cx="489585" cy="725805"/>
            <a:chOff x="10692119" y="3829078"/>
            <a:chExt cx="1009652" cy="1661039"/>
          </a:xfrm>
        </p:grpSpPr>
        <p:sp>
          <p:nvSpPr>
            <p:cNvPr id="59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0" name="任意多边形: 形状 122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39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229225" y="5034280"/>
            <a:ext cx="402590" cy="766445"/>
            <a:chOff x="4414303" y="5390819"/>
            <a:chExt cx="210819" cy="352721"/>
          </a:xfrm>
        </p:grpSpPr>
        <p:sp>
          <p:nvSpPr>
            <p:cNvPr id="62" name="椭圆 61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13070" y="5311140"/>
            <a:ext cx="266065" cy="468630"/>
            <a:chOff x="4414303" y="5390819"/>
            <a:chExt cx="210819" cy="352721"/>
          </a:xfrm>
        </p:grpSpPr>
        <p:sp>
          <p:nvSpPr>
            <p:cNvPr id="70" name="椭圆 69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sp>
        <p:nvSpPr>
          <p:cNvPr id="25" name="椭圆 24">
            <a:hlinkClick r:id="rId3" action="ppaction://hlinksldjump"/>
          </p:cNvPr>
          <p:cNvSpPr/>
          <p:nvPr/>
        </p:nvSpPr>
        <p:spPr>
          <a:xfrm>
            <a:off x="4589368" y="3002128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89360" y="1393038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051935" y="1540510"/>
            <a:ext cx="591185" cy="0"/>
          </a:xfrm>
          <a:prstGeom prst="line">
            <a:avLst/>
          </a:prstGeom>
          <a:ln>
            <a:solidFill>
              <a:srgbClr val="EA7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051935" y="3149600"/>
            <a:ext cx="591185" cy="0"/>
          </a:xfrm>
          <a:prstGeom prst="line">
            <a:avLst/>
          </a:prstGeom>
          <a:ln>
            <a:solidFill>
              <a:srgbClr val="D53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963035" y="4697730"/>
            <a:ext cx="768985" cy="0"/>
          </a:xfrm>
          <a:prstGeom prst="line">
            <a:avLst/>
          </a:prstGeom>
          <a:ln>
            <a:solidFill>
              <a:srgbClr val="12B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4589384" y="454962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04080" y="139573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本校活动：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推荐本校活动，点击进入活动详情讯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72155" y="300482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值得看看：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59250" y="4530725"/>
            <a:ext cx="669734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高校头条：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每日推送好文，学生可以选择自己喜欢的主题阅读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06825" y="3385185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培训：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提供海量优质课程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37685" y="3705860"/>
            <a:ext cx="45104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chemeClr val="tx1"/>
                </a:solidFill>
                <a:latin typeface="+mn-ea"/>
              </a:rPr>
              <a:t>集市：</a:t>
            </a:r>
            <a:r>
              <a:rPr lang="zh-CN" sz="1400">
                <a:solidFill>
                  <a:schemeClr val="tx1"/>
                </a:solidFill>
                <a:latin typeface="+mn-ea"/>
              </a:rPr>
              <a:t>可开店创业，获得大学第一桶金</a:t>
            </a:r>
            <a:endParaRPr lang="zh-CN" sz="14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326515"/>
            <a:ext cx="3972560" cy="5547360"/>
          </a:xfrm>
          <a:prstGeom prst="rect">
            <a:avLst/>
          </a:prstGeom>
        </p:spPr>
      </p:pic>
      <p:grpSp>
        <p:nvGrpSpPr>
          <p:cNvPr id="274" name="组合 273"/>
          <p:cNvGrpSpPr/>
          <p:nvPr/>
        </p:nvGrpSpPr>
        <p:grpSpPr>
          <a:xfrm>
            <a:off x="3819044" y="40500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5" name="任意多边形: 形状 27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8" name="平行四边形 27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9" name="矩形 27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25584" y="482258"/>
            <a:ext cx="331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口袋校园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4258310" y="1561465"/>
            <a:ext cx="65297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查看活动信息，参加活动，报名、签到、签退</a:t>
            </a:r>
            <a:endParaRPr lang="en-GB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512570" y="1160145"/>
            <a:ext cx="239395" cy="401320"/>
            <a:chOff x="10692119" y="3829078"/>
            <a:chExt cx="1009652" cy="1661039"/>
          </a:xfrm>
        </p:grpSpPr>
        <p:sp>
          <p:nvSpPr>
            <p:cNvPr id="72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73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184910" y="2159635"/>
            <a:ext cx="10704830" cy="4356735"/>
          </a:xfrm>
          <a:prstGeom prst="rect">
            <a:avLst/>
          </a:prstGeom>
          <a:solidFill>
            <a:srgbClr val="01AC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t="3197"/>
          <a:stretch>
            <a:fillRect/>
          </a:stretch>
        </p:blipFill>
        <p:spPr>
          <a:xfrm>
            <a:off x="1087120" y="2061845"/>
            <a:ext cx="2776855" cy="4811395"/>
          </a:xfrm>
          <a:prstGeom prst="rect">
            <a:avLst/>
          </a:prstGeom>
        </p:spPr>
      </p:pic>
      <p:pic>
        <p:nvPicPr>
          <p:cNvPr id="5" name="图片 4" descr="图片1_meitu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310" y="2279650"/>
            <a:ext cx="2294255" cy="4116705"/>
          </a:xfrm>
          <a:prstGeom prst="rect">
            <a:avLst/>
          </a:prstGeom>
        </p:spPr>
      </p:pic>
      <p:pic>
        <p:nvPicPr>
          <p:cNvPr id="6" name="图片 5" descr="图片3_meitu_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065" y="2330450"/>
            <a:ext cx="2294255" cy="4014470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995" y="2279650"/>
            <a:ext cx="2195195" cy="4065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02640" y="2259330"/>
            <a:ext cx="3800475" cy="401320"/>
          </a:xfrm>
          <a:prstGeom prst="trapezoid">
            <a:avLst>
              <a:gd name="adj" fmla="val 45165"/>
            </a:avLst>
          </a:prstGeom>
          <a:solidFill>
            <a:srgbClr val="955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480949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808249" y="729493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 rot="5400000">
            <a:off x="305562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638175" y="2583815"/>
            <a:ext cx="4107180" cy="3442970"/>
          </a:xfrm>
          <a:prstGeom prst="rect">
            <a:avLst/>
          </a:prstGeom>
          <a:solidFill>
            <a:srgbClr val="AA78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28725" y="3583305"/>
            <a:ext cx="312737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GB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 二维码签到、签退：向活动管理员出示二维码，由管理员使用app扫描</a:t>
            </a:r>
            <a:endParaRPr lang="en-GB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en-GB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2.活动定位打卡：在活动规定签到/签退范围内打卡</a:t>
            </a: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10617" y="2679527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ea typeface="+mn-lt"/>
              </a:rPr>
              <a:t>签到</a:t>
            </a:r>
            <a:r>
              <a:rPr lang="en-US" altLang="zh-CN" sz="2800" b="1" dirty="0">
                <a:ea typeface="+mn-lt"/>
              </a:rPr>
              <a:t>/</a:t>
            </a:r>
            <a:r>
              <a:rPr lang="zh-CN" altLang="en-US" sz="2800" b="1" dirty="0">
                <a:ea typeface="+mn-lt"/>
              </a:rPr>
              <a:t>签退方式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298575" y="3248025"/>
            <a:ext cx="2341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106609" y="835318"/>
            <a:ext cx="2155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活动签到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887019" y="226761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83670" y="1848485"/>
            <a:ext cx="402590" cy="766445"/>
            <a:chOff x="4414303" y="5390819"/>
            <a:chExt cx="210819" cy="352721"/>
          </a:xfrm>
        </p:grpSpPr>
        <p:sp>
          <p:nvSpPr>
            <p:cNvPr id="10" name="椭圆 9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6279515" y="2233295"/>
            <a:ext cx="82042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814435" y="2275840"/>
            <a:ext cx="82042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137900" y="2233295"/>
            <a:ext cx="82042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435" y="2251710"/>
            <a:ext cx="2522220" cy="40817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2276475"/>
            <a:ext cx="2548890" cy="4082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C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2098</Words>
  <Application>WPS 演示</Application>
  <PresentationFormat>宽屏</PresentationFormat>
  <Paragraphs>164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 Light</vt:lpstr>
      <vt:lpstr>Forte</vt:lpstr>
      <vt:lpstr>.萍方-简</vt:lpstr>
      <vt:lpstr>微软雅黑</vt:lpstr>
      <vt:lpstr>华文细黑</vt:lpstr>
      <vt:lpstr>Arial Unicode MS</vt:lpstr>
      <vt:lpstr>Calibri</vt:lpstr>
      <vt:lpstr>Wingdings</vt:lpstr>
      <vt:lpstr>黑体</vt:lpstr>
      <vt:lpstr>Century Gothic</vt:lpstr>
      <vt:lpstr>等线</vt:lpstr>
      <vt:lpstr>Mongolian Baiti</vt:lpstr>
      <vt:lpstr>Century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Y-u-G-y</cp:lastModifiedBy>
  <cp:revision>593</cp:revision>
  <dcterms:created xsi:type="dcterms:W3CDTF">2016-12-11T09:24:00Z</dcterms:created>
  <dcterms:modified xsi:type="dcterms:W3CDTF">2018-09-28T09:12:09Z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